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649" r:id="rId2"/>
    <p:sldMasterId id="2147483650" r:id="rId3"/>
  </p:sldMasterIdLst>
  <p:notesMasterIdLst>
    <p:notesMasterId r:id="rId113"/>
  </p:notesMasterIdLst>
  <p:handoutMasterIdLst>
    <p:handoutMasterId r:id="rId114"/>
  </p:handoutMasterIdLst>
  <p:sldIdLst>
    <p:sldId id="256" r:id="rId4"/>
    <p:sldId id="257" r:id="rId5"/>
    <p:sldId id="258" r:id="rId6"/>
    <p:sldId id="345" r:id="rId7"/>
    <p:sldId id="259" r:id="rId8"/>
    <p:sldId id="260" r:id="rId9"/>
    <p:sldId id="261" r:id="rId10"/>
    <p:sldId id="262" r:id="rId11"/>
    <p:sldId id="263" r:id="rId12"/>
    <p:sldId id="264" r:id="rId13"/>
    <p:sldId id="265" r:id="rId14"/>
    <p:sldId id="360" r:id="rId15"/>
    <p:sldId id="266" r:id="rId16"/>
    <p:sldId id="267" r:id="rId17"/>
    <p:sldId id="268" r:id="rId18"/>
    <p:sldId id="361" r:id="rId19"/>
    <p:sldId id="362" r:id="rId20"/>
    <p:sldId id="270" r:id="rId21"/>
    <p:sldId id="272" r:id="rId22"/>
    <p:sldId id="273" r:id="rId23"/>
    <p:sldId id="274" r:id="rId24"/>
    <p:sldId id="275" r:id="rId25"/>
    <p:sldId id="276" r:id="rId26"/>
    <p:sldId id="277" r:id="rId27"/>
    <p:sldId id="278" r:id="rId28"/>
    <p:sldId id="347" r:id="rId29"/>
    <p:sldId id="279" r:id="rId30"/>
    <p:sldId id="280" r:id="rId31"/>
    <p:sldId id="281" r:id="rId32"/>
    <p:sldId id="282" r:id="rId33"/>
    <p:sldId id="283" r:id="rId34"/>
    <p:sldId id="284" r:id="rId35"/>
    <p:sldId id="285" r:id="rId36"/>
    <p:sldId id="286" r:id="rId37"/>
    <p:sldId id="287" r:id="rId38"/>
    <p:sldId id="288" r:id="rId39"/>
    <p:sldId id="352" r:id="rId40"/>
    <p:sldId id="353" r:id="rId41"/>
    <p:sldId id="354" r:id="rId42"/>
    <p:sldId id="355" r:id="rId43"/>
    <p:sldId id="356" r:id="rId44"/>
    <p:sldId id="294" r:id="rId45"/>
    <p:sldId id="295" r:id="rId46"/>
    <p:sldId id="357" r:id="rId47"/>
    <p:sldId id="358" r:id="rId48"/>
    <p:sldId id="359" r:id="rId49"/>
    <p:sldId id="297" r:id="rId50"/>
    <p:sldId id="346" r:id="rId51"/>
    <p:sldId id="392" r:id="rId52"/>
    <p:sldId id="393" r:id="rId53"/>
    <p:sldId id="365" r:id="rId54"/>
    <p:sldId id="366" r:id="rId55"/>
    <p:sldId id="298" r:id="rId56"/>
    <p:sldId id="299" r:id="rId57"/>
    <p:sldId id="300" r:id="rId58"/>
    <p:sldId id="301" r:id="rId59"/>
    <p:sldId id="367" r:id="rId60"/>
    <p:sldId id="303" r:id="rId61"/>
    <p:sldId id="304" r:id="rId62"/>
    <p:sldId id="342" r:id="rId63"/>
    <p:sldId id="368" r:id="rId64"/>
    <p:sldId id="369" r:id="rId65"/>
    <p:sldId id="370" r:id="rId66"/>
    <p:sldId id="371" r:id="rId67"/>
    <p:sldId id="372" r:id="rId68"/>
    <p:sldId id="373" r:id="rId69"/>
    <p:sldId id="374" r:id="rId70"/>
    <p:sldId id="315" r:id="rId71"/>
    <p:sldId id="316" r:id="rId72"/>
    <p:sldId id="317" r:id="rId73"/>
    <p:sldId id="318" r:id="rId74"/>
    <p:sldId id="375" r:id="rId75"/>
    <p:sldId id="376" r:id="rId76"/>
    <p:sldId id="377" r:id="rId77"/>
    <p:sldId id="378" r:id="rId78"/>
    <p:sldId id="379" r:id="rId79"/>
    <p:sldId id="380" r:id="rId80"/>
    <p:sldId id="381" r:id="rId81"/>
    <p:sldId id="382" r:id="rId82"/>
    <p:sldId id="383" r:id="rId83"/>
    <p:sldId id="384" r:id="rId84"/>
    <p:sldId id="385" r:id="rId85"/>
    <p:sldId id="386" r:id="rId86"/>
    <p:sldId id="319" r:id="rId87"/>
    <p:sldId id="305" r:id="rId88"/>
    <p:sldId id="307" r:id="rId89"/>
    <p:sldId id="320" r:id="rId90"/>
    <p:sldId id="321" r:id="rId91"/>
    <p:sldId id="322" r:id="rId92"/>
    <p:sldId id="387" r:id="rId93"/>
    <p:sldId id="388" r:id="rId94"/>
    <p:sldId id="389" r:id="rId95"/>
    <p:sldId id="308" r:id="rId96"/>
    <p:sldId id="390" r:id="rId97"/>
    <p:sldId id="391" r:id="rId98"/>
    <p:sldId id="343" r:id="rId99"/>
    <p:sldId id="332" r:id="rId100"/>
    <p:sldId id="333" r:id="rId101"/>
    <p:sldId id="334" r:id="rId102"/>
    <p:sldId id="348" r:id="rId103"/>
    <p:sldId id="349" r:id="rId104"/>
    <p:sldId id="335" r:id="rId105"/>
    <p:sldId id="336" r:id="rId106"/>
    <p:sldId id="337" r:id="rId107"/>
    <p:sldId id="339" r:id="rId108"/>
    <p:sldId id="340" r:id="rId109"/>
    <p:sldId id="338" r:id="rId110"/>
    <p:sldId id="344" r:id="rId111"/>
    <p:sldId id="395" r:id="rId112"/>
  </p:sldIdLst>
  <p:sldSz cx="9144000" cy="6858000" type="screen4x3"/>
  <p:notesSz cx="7315200" cy="9601200"/>
  <p:custDataLst>
    <p:tags r:id="rId115"/>
  </p:custDataLst>
  <p:defaultTextStyle>
    <a:defPPr>
      <a:defRPr lang="en-GB"/>
    </a:defPPr>
    <a:lvl1pPr algn="l" defTabSz="457200" rtl="0" fontAlgn="base">
      <a:spcBef>
        <a:spcPct val="0"/>
      </a:spcBef>
      <a:spcAft>
        <a:spcPct val="0"/>
      </a:spcAft>
      <a:defRPr kern="1200">
        <a:solidFill>
          <a:schemeClr val="bg1"/>
        </a:solidFill>
        <a:latin typeface="Arial" charset="0"/>
        <a:ea typeface="Microsoft YaHei"/>
        <a:cs typeface="Arial" charset="0"/>
      </a:defRPr>
    </a:lvl1pPr>
    <a:lvl2pPr marL="742950" indent="-285750" algn="l" defTabSz="457200" rtl="0" fontAlgn="base">
      <a:spcBef>
        <a:spcPct val="0"/>
      </a:spcBef>
      <a:spcAft>
        <a:spcPct val="0"/>
      </a:spcAft>
      <a:defRPr kern="1200">
        <a:solidFill>
          <a:schemeClr val="bg1"/>
        </a:solidFill>
        <a:latin typeface="Arial" charset="0"/>
        <a:ea typeface="Microsoft YaHei"/>
        <a:cs typeface="Arial" charset="0"/>
      </a:defRPr>
    </a:lvl2pPr>
    <a:lvl3pPr marL="1143000" indent="-228600" algn="l" defTabSz="457200" rtl="0" fontAlgn="base">
      <a:spcBef>
        <a:spcPct val="0"/>
      </a:spcBef>
      <a:spcAft>
        <a:spcPct val="0"/>
      </a:spcAft>
      <a:defRPr kern="1200">
        <a:solidFill>
          <a:schemeClr val="bg1"/>
        </a:solidFill>
        <a:latin typeface="Arial" charset="0"/>
        <a:ea typeface="Microsoft YaHei"/>
        <a:cs typeface="Arial" charset="0"/>
      </a:defRPr>
    </a:lvl3pPr>
    <a:lvl4pPr marL="1600200" indent="-228600" algn="l" defTabSz="457200" rtl="0" fontAlgn="base">
      <a:spcBef>
        <a:spcPct val="0"/>
      </a:spcBef>
      <a:spcAft>
        <a:spcPct val="0"/>
      </a:spcAft>
      <a:defRPr kern="1200">
        <a:solidFill>
          <a:schemeClr val="bg1"/>
        </a:solidFill>
        <a:latin typeface="Arial" charset="0"/>
        <a:ea typeface="Microsoft YaHei"/>
        <a:cs typeface="Arial" charset="0"/>
      </a:defRPr>
    </a:lvl4pPr>
    <a:lvl5pPr marL="2057400" indent="-228600" algn="l" defTabSz="457200" rtl="0" fontAlgn="base">
      <a:spcBef>
        <a:spcPct val="0"/>
      </a:spcBef>
      <a:spcAft>
        <a:spcPct val="0"/>
      </a:spcAft>
      <a:defRPr kern="1200">
        <a:solidFill>
          <a:schemeClr val="bg1"/>
        </a:solidFill>
        <a:latin typeface="Arial" charset="0"/>
        <a:ea typeface="Microsoft YaHei"/>
        <a:cs typeface="Arial" charset="0"/>
      </a:defRPr>
    </a:lvl5pPr>
    <a:lvl6pPr marL="2286000" algn="l" defTabSz="914400" rtl="0" eaLnBrk="1" latinLnBrk="0" hangingPunct="1">
      <a:defRPr kern="1200">
        <a:solidFill>
          <a:schemeClr val="bg1"/>
        </a:solidFill>
        <a:latin typeface="Arial" charset="0"/>
        <a:ea typeface="Microsoft YaHei"/>
        <a:cs typeface="Arial" charset="0"/>
      </a:defRPr>
    </a:lvl6pPr>
    <a:lvl7pPr marL="2743200" algn="l" defTabSz="914400" rtl="0" eaLnBrk="1" latinLnBrk="0" hangingPunct="1">
      <a:defRPr kern="1200">
        <a:solidFill>
          <a:schemeClr val="bg1"/>
        </a:solidFill>
        <a:latin typeface="Arial" charset="0"/>
        <a:ea typeface="Microsoft YaHei"/>
        <a:cs typeface="Arial" charset="0"/>
      </a:defRPr>
    </a:lvl7pPr>
    <a:lvl8pPr marL="3200400" algn="l" defTabSz="914400" rtl="0" eaLnBrk="1" latinLnBrk="0" hangingPunct="1">
      <a:defRPr kern="1200">
        <a:solidFill>
          <a:schemeClr val="bg1"/>
        </a:solidFill>
        <a:latin typeface="Arial" charset="0"/>
        <a:ea typeface="Microsoft YaHei"/>
        <a:cs typeface="Arial" charset="0"/>
      </a:defRPr>
    </a:lvl8pPr>
    <a:lvl9pPr marL="3657600" algn="l" defTabSz="914400" rtl="0" eaLnBrk="1" latinLnBrk="0" hangingPunct="1">
      <a:defRPr kern="1200">
        <a:solidFill>
          <a:schemeClr val="bg1"/>
        </a:solidFill>
        <a:latin typeface="Arial" charset="0"/>
        <a:ea typeface="Microsoft YaHei"/>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75">
          <p15:clr>
            <a:srgbClr val="A4A3A4"/>
          </p15:clr>
        </p15:guide>
        <p15:guide id="2" pos="225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65" autoAdjust="0"/>
    <p:restoredTop sz="66248" autoAdjust="0"/>
  </p:normalViewPr>
  <p:slideViewPr>
    <p:cSldViewPr>
      <p:cViewPr varScale="1">
        <p:scale>
          <a:sx n="56" d="100"/>
          <a:sy n="56" d="100"/>
        </p:scale>
        <p:origin x="1290" y="6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sorterViewPr>
    <p:cViewPr>
      <p:scale>
        <a:sx n="100" d="100"/>
        <a:sy n="100" d="100"/>
      </p:scale>
      <p:origin x="0" y="17538"/>
    </p:cViewPr>
  </p:sorterViewPr>
  <p:notesViewPr>
    <p:cSldViewPr>
      <p:cViewPr varScale="1">
        <p:scale>
          <a:sx n="50" d="100"/>
          <a:sy n="50" d="100"/>
        </p:scale>
        <p:origin x="-2814" y="-96"/>
      </p:cViewPr>
      <p:guideLst>
        <p:guide orient="horz" pos="2975"/>
        <p:guide pos="225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viewProps" Target="viewProps.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slide" Target="slides/slide99.xml"/><Relationship Id="rId110" Type="http://schemas.openxmlformats.org/officeDocument/2006/relationships/slide" Target="slides/slide107.xml"/><Relationship Id="rId115" Type="http://schemas.openxmlformats.org/officeDocument/2006/relationships/tags" Target="tags/tag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notesMaster" Target="notesMasters/notesMaster1.xml"/><Relationship Id="rId118"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handoutMaster" Target="handoutMasters/handoutMaster1.xml"/><Relationship Id="rId119"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81013"/>
          </a:xfrm>
          <a:prstGeom prst="rect">
            <a:avLst/>
          </a:prstGeom>
          <a:noFill/>
          <a:ln w="9525">
            <a:noFill/>
            <a:miter lim="800000"/>
            <a:headEnd/>
            <a:tailEnd/>
          </a:ln>
        </p:spPr>
        <p:txBody>
          <a:bodyPr vert="horz" wrap="square" lIns="94869" tIns="47435" rIns="94869" bIns="47435" numCol="1" anchor="t" anchorCtr="0" compatLnSpc="1">
            <a:prstTxWarp prst="textNoShape">
              <a:avLst/>
            </a:prstTxWarp>
          </a:bodyPr>
          <a:lstStyle>
            <a:lvl1pPr defTabSz="474663" eaLnBrk="0" hangingPunct="0">
              <a:defRPr sz="1200">
                <a:cs typeface="Microsoft YaHei"/>
              </a:defRPr>
            </a:lvl1pPr>
          </a:lstStyle>
          <a:p>
            <a:pPr>
              <a:defRPr/>
            </a:pPr>
            <a:endParaRPr lang="en-US"/>
          </a:p>
        </p:txBody>
      </p:sp>
      <p:sp>
        <p:nvSpPr>
          <p:cNvPr id="3" name="Date Placeholder 2"/>
          <p:cNvSpPr>
            <a:spLocks noGrp="1"/>
          </p:cNvSpPr>
          <p:nvPr>
            <p:ph type="dt" sz="quarter" idx="1"/>
          </p:nvPr>
        </p:nvSpPr>
        <p:spPr bwMode="auto">
          <a:xfrm>
            <a:off x="4143375" y="0"/>
            <a:ext cx="3170238" cy="481013"/>
          </a:xfrm>
          <a:prstGeom prst="rect">
            <a:avLst/>
          </a:prstGeom>
          <a:noFill/>
          <a:ln w="9525">
            <a:noFill/>
            <a:miter lim="800000"/>
            <a:headEnd/>
            <a:tailEnd/>
          </a:ln>
        </p:spPr>
        <p:txBody>
          <a:bodyPr vert="horz" wrap="square" lIns="94869" tIns="47435" rIns="94869" bIns="47435" numCol="1" anchor="t" anchorCtr="0" compatLnSpc="1">
            <a:prstTxWarp prst="textNoShape">
              <a:avLst/>
            </a:prstTxWarp>
          </a:bodyPr>
          <a:lstStyle>
            <a:lvl1pPr algn="r" defTabSz="474663" eaLnBrk="0" hangingPunct="0">
              <a:defRPr sz="1200">
                <a:cs typeface="Microsoft YaHei"/>
              </a:defRPr>
            </a:lvl1pPr>
          </a:lstStyle>
          <a:p>
            <a:pPr>
              <a:defRPr/>
            </a:pPr>
            <a:fld id="{772E8B2C-B889-47D5-AB9B-E22DF64A2521}" type="datetimeFigureOut">
              <a:rPr lang="en-US"/>
              <a:pPr>
                <a:defRPr/>
              </a:pPr>
              <a:t>12/5/2017</a:t>
            </a:fld>
            <a:endParaRPr lang="en-US"/>
          </a:p>
        </p:txBody>
      </p:sp>
      <p:sp>
        <p:nvSpPr>
          <p:cNvPr id="4" name="Footer Placeholder 3"/>
          <p:cNvSpPr>
            <a:spLocks noGrp="1"/>
          </p:cNvSpPr>
          <p:nvPr>
            <p:ph type="ftr" sz="quarter" idx="2"/>
          </p:nvPr>
        </p:nvSpPr>
        <p:spPr bwMode="auto">
          <a:xfrm>
            <a:off x="0" y="9118600"/>
            <a:ext cx="3170238" cy="481013"/>
          </a:xfrm>
          <a:prstGeom prst="rect">
            <a:avLst/>
          </a:prstGeom>
          <a:noFill/>
          <a:ln w="9525">
            <a:noFill/>
            <a:miter lim="800000"/>
            <a:headEnd/>
            <a:tailEnd/>
          </a:ln>
        </p:spPr>
        <p:txBody>
          <a:bodyPr vert="horz" wrap="square" lIns="94869" tIns="47435" rIns="94869" bIns="47435" numCol="1" anchor="b" anchorCtr="0" compatLnSpc="1">
            <a:prstTxWarp prst="textNoShape">
              <a:avLst/>
            </a:prstTxWarp>
          </a:bodyPr>
          <a:lstStyle>
            <a:lvl1pPr defTabSz="474663" eaLnBrk="0" hangingPunct="0">
              <a:defRPr sz="1200">
                <a:cs typeface="Microsoft YaHei"/>
              </a:defRPr>
            </a:lvl1pPr>
          </a:lstStyle>
          <a:p>
            <a:pPr>
              <a:defRPr/>
            </a:pPr>
            <a:r>
              <a:rPr lang="en-US"/>
              <a:t>Module 4. Describing Corporate Bodies</a:t>
            </a:r>
          </a:p>
        </p:txBody>
      </p:sp>
      <p:sp>
        <p:nvSpPr>
          <p:cNvPr id="5" name="Slide Number Placeholder 4"/>
          <p:cNvSpPr>
            <a:spLocks noGrp="1"/>
          </p:cNvSpPr>
          <p:nvPr>
            <p:ph type="sldNum" sz="quarter" idx="3"/>
          </p:nvPr>
        </p:nvSpPr>
        <p:spPr bwMode="auto">
          <a:xfrm>
            <a:off x="4143375" y="9118600"/>
            <a:ext cx="3170238" cy="481013"/>
          </a:xfrm>
          <a:prstGeom prst="rect">
            <a:avLst/>
          </a:prstGeom>
          <a:noFill/>
          <a:ln w="9525">
            <a:noFill/>
            <a:miter lim="800000"/>
            <a:headEnd/>
            <a:tailEnd/>
          </a:ln>
        </p:spPr>
        <p:txBody>
          <a:bodyPr vert="horz" wrap="square" lIns="94869" tIns="47435" rIns="94869" bIns="47435" numCol="1" anchor="b" anchorCtr="0" compatLnSpc="1">
            <a:prstTxWarp prst="textNoShape">
              <a:avLst/>
            </a:prstTxWarp>
          </a:bodyPr>
          <a:lstStyle>
            <a:lvl1pPr algn="r" defTabSz="474663" eaLnBrk="0" hangingPunct="0">
              <a:defRPr sz="1200">
                <a:cs typeface="Microsoft YaHei"/>
              </a:defRPr>
            </a:lvl1pPr>
          </a:lstStyle>
          <a:p>
            <a:pPr>
              <a:defRPr/>
            </a:pPr>
            <a:fld id="{B6400E55-4FAA-464F-9784-18FAE6B2E5AB}" type="slidenum">
              <a:rPr lang="en-US"/>
              <a:pPr>
                <a:defRPr/>
              </a:pPr>
              <a:t>‹#›</a:t>
            </a:fld>
            <a:endParaRPr lang="en-US"/>
          </a:p>
        </p:txBody>
      </p:sp>
    </p:spTree>
    <p:extLst>
      <p:ext uri="{BB962C8B-B14F-4D97-AF65-F5344CB8AC3E}">
        <p14:creationId xmlns:p14="http://schemas.microsoft.com/office/powerpoint/2010/main" val="361860836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AutoShape 1"/>
          <p:cNvSpPr>
            <a:spLocks noChangeArrowheads="1"/>
          </p:cNvSpPr>
          <p:nvPr/>
        </p:nvSpPr>
        <p:spPr bwMode="auto">
          <a:xfrm>
            <a:off x="0" y="0"/>
            <a:ext cx="7315200" cy="9601200"/>
          </a:xfrm>
          <a:prstGeom prst="roundRect">
            <a:avLst>
              <a:gd name="adj" fmla="val 19"/>
            </a:avLst>
          </a:prstGeom>
          <a:solidFill>
            <a:srgbClr val="FFFFFF"/>
          </a:solidFill>
          <a:ln w="9525">
            <a:noFill/>
            <a:round/>
            <a:headEnd/>
            <a:tailEnd/>
          </a:ln>
        </p:spPr>
        <p:txBody>
          <a:bodyPr wrap="none" lIns="94869" tIns="47435" rIns="94869" bIns="47435" anchor="ctr"/>
          <a:lstStyle/>
          <a:p>
            <a:pPr defTabSz="474663" eaLnBrk="0" hangingPunct="0">
              <a:buClr>
                <a:srgbClr val="000000"/>
              </a:buClr>
              <a:buSzPct val="100000"/>
              <a:buFont typeface="Times New Roman" pitchFamily="18" charset="0"/>
              <a:buNone/>
              <a:defRPr/>
            </a:pPr>
            <a:endParaRPr lang="en-US" sz="1900">
              <a:cs typeface="Microsoft YaHei"/>
            </a:endParaRPr>
          </a:p>
        </p:txBody>
      </p:sp>
      <p:sp>
        <p:nvSpPr>
          <p:cNvPr id="99331" name="AutoShape 2"/>
          <p:cNvSpPr>
            <a:spLocks noChangeArrowheads="1"/>
          </p:cNvSpPr>
          <p:nvPr/>
        </p:nvSpPr>
        <p:spPr bwMode="auto">
          <a:xfrm>
            <a:off x="0" y="0"/>
            <a:ext cx="7315200" cy="9601200"/>
          </a:xfrm>
          <a:prstGeom prst="roundRect">
            <a:avLst>
              <a:gd name="adj" fmla="val 19"/>
            </a:avLst>
          </a:prstGeom>
          <a:solidFill>
            <a:srgbClr val="FFFFFF"/>
          </a:solidFill>
          <a:ln w="9525">
            <a:noFill/>
            <a:round/>
            <a:headEnd/>
            <a:tailEnd/>
          </a:ln>
        </p:spPr>
        <p:txBody>
          <a:bodyPr wrap="none" lIns="94869" tIns="47435" rIns="94869" bIns="47435" anchor="ctr"/>
          <a:lstStyle/>
          <a:p>
            <a:pPr defTabSz="474663" eaLnBrk="0" hangingPunct="0">
              <a:buClr>
                <a:srgbClr val="000000"/>
              </a:buClr>
              <a:buSzPct val="100000"/>
              <a:buFont typeface="Times New Roman" pitchFamily="18" charset="0"/>
              <a:buNone/>
              <a:defRPr/>
            </a:pPr>
            <a:endParaRPr lang="en-US" sz="1900">
              <a:cs typeface="Microsoft YaHei"/>
            </a:endParaRPr>
          </a:p>
        </p:txBody>
      </p:sp>
      <p:sp>
        <p:nvSpPr>
          <p:cNvPr id="99332" name="AutoShape 3"/>
          <p:cNvSpPr>
            <a:spLocks noChangeArrowheads="1"/>
          </p:cNvSpPr>
          <p:nvPr/>
        </p:nvSpPr>
        <p:spPr bwMode="auto">
          <a:xfrm>
            <a:off x="0" y="0"/>
            <a:ext cx="7315200" cy="9601200"/>
          </a:xfrm>
          <a:prstGeom prst="roundRect">
            <a:avLst>
              <a:gd name="adj" fmla="val 19"/>
            </a:avLst>
          </a:prstGeom>
          <a:solidFill>
            <a:srgbClr val="FFFFFF"/>
          </a:solidFill>
          <a:ln w="9525">
            <a:noFill/>
            <a:round/>
            <a:headEnd/>
            <a:tailEnd/>
          </a:ln>
        </p:spPr>
        <p:txBody>
          <a:bodyPr wrap="none" lIns="94869" tIns="47435" rIns="94869" bIns="47435" anchor="ctr"/>
          <a:lstStyle/>
          <a:p>
            <a:pPr defTabSz="474663" eaLnBrk="0" hangingPunct="0">
              <a:buClr>
                <a:srgbClr val="000000"/>
              </a:buClr>
              <a:buSzPct val="100000"/>
              <a:buFont typeface="Times New Roman" pitchFamily="18" charset="0"/>
              <a:buNone/>
              <a:defRPr/>
            </a:pPr>
            <a:endParaRPr lang="en-US" sz="1900">
              <a:cs typeface="Microsoft YaHei"/>
            </a:endParaRPr>
          </a:p>
        </p:txBody>
      </p:sp>
      <p:sp>
        <p:nvSpPr>
          <p:cNvPr id="99333" name="AutoShape 4"/>
          <p:cNvSpPr>
            <a:spLocks noChangeArrowheads="1"/>
          </p:cNvSpPr>
          <p:nvPr/>
        </p:nvSpPr>
        <p:spPr bwMode="auto">
          <a:xfrm>
            <a:off x="0" y="0"/>
            <a:ext cx="7315200" cy="9601200"/>
          </a:xfrm>
          <a:prstGeom prst="roundRect">
            <a:avLst>
              <a:gd name="adj" fmla="val 19"/>
            </a:avLst>
          </a:prstGeom>
          <a:solidFill>
            <a:srgbClr val="FFFFFF"/>
          </a:solidFill>
          <a:ln w="9525">
            <a:noFill/>
            <a:round/>
            <a:headEnd/>
            <a:tailEnd/>
          </a:ln>
        </p:spPr>
        <p:txBody>
          <a:bodyPr wrap="none" lIns="94869" tIns="47435" rIns="94869" bIns="47435" anchor="ctr"/>
          <a:lstStyle/>
          <a:p>
            <a:pPr defTabSz="474663" eaLnBrk="0" hangingPunct="0">
              <a:buClr>
                <a:srgbClr val="000000"/>
              </a:buClr>
              <a:buSzPct val="100000"/>
              <a:buFont typeface="Times New Roman" pitchFamily="18" charset="0"/>
              <a:buNone/>
              <a:defRPr/>
            </a:pPr>
            <a:endParaRPr lang="en-US" sz="1900">
              <a:cs typeface="Microsoft YaHei"/>
            </a:endParaRPr>
          </a:p>
        </p:txBody>
      </p:sp>
      <p:sp>
        <p:nvSpPr>
          <p:cNvPr id="99334" name="AutoShape 5"/>
          <p:cNvSpPr>
            <a:spLocks noChangeArrowheads="1"/>
          </p:cNvSpPr>
          <p:nvPr/>
        </p:nvSpPr>
        <p:spPr bwMode="auto">
          <a:xfrm>
            <a:off x="0" y="0"/>
            <a:ext cx="7315200" cy="9601200"/>
          </a:xfrm>
          <a:prstGeom prst="roundRect">
            <a:avLst>
              <a:gd name="adj" fmla="val 19"/>
            </a:avLst>
          </a:prstGeom>
          <a:solidFill>
            <a:srgbClr val="FFFFFF"/>
          </a:solidFill>
          <a:ln w="9525">
            <a:noFill/>
            <a:round/>
            <a:headEnd/>
            <a:tailEnd/>
          </a:ln>
        </p:spPr>
        <p:txBody>
          <a:bodyPr wrap="none" lIns="94869" tIns="47435" rIns="94869" bIns="47435" anchor="ctr"/>
          <a:lstStyle/>
          <a:p>
            <a:pPr defTabSz="474663" eaLnBrk="0" hangingPunct="0">
              <a:buClr>
                <a:srgbClr val="000000"/>
              </a:buClr>
              <a:buSzPct val="100000"/>
              <a:buFont typeface="Times New Roman" pitchFamily="18" charset="0"/>
              <a:buNone/>
              <a:defRPr/>
            </a:pPr>
            <a:endParaRPr lang="en-US" sz="1900">
              <a:cs typeface="Microsoft YaHei"/>
            </a:endParaRPr>
          </a:p>
        </p:txBody>
      </p:sp>
      <p:sp>
        <p:nvSpPr>
          <p:cNvPr id="99335" name="AutoShape 6"/>
          <p:cNvSpPr>
            <a:spLocks noChangeArrowheads="1"/>
          </p:cNvSpPr>
          <p:nvPr/>
        </p:nvSpPr>
        <p:spPr bwMode="auto">
          <a:xfrm>
            <a:off x="0" y="0"/>
            <a:ext cx="7315200" cy="9601200"/>
          </a:xfrm>
          <a:prstGeom prst="roundRect">
            <a:avLst>
              <a:gd name="adj" fmla="val 19"/>
            </a:avLst>
          </a:prstGeom>
          <a:solidFill>
            <a:srgbClr val="FFFFFF"/>
          </a:solidFill>
          <a:ln w="9525">
            <a:noFill/>
            <a:round/>
            <a:headEnd/>
            <a:tailEnd/>
          </a:ln>
        </p:spPr>
        <p:txBody>
          <a:bodyPr wrap="none" lIns="94869" tIns="47435" rIns="94869" bIns="47435" anchor="ctr"/>
          <a:lstStyle/>
          <a:p>
            <a:pPr defTabSz="474663" eaLnBrk="0" hangingPunct="0">
              <a:buClr>
                <a:srgbClr val="000000"/>
              </a:buClr>
              <a:buSzPct val="100000"/>
              <a:buFont typeface="Times New Roman" pitchFamily="18" charset="0"/>
              <a:buNone/>
              <a:defRPr/>
            </a:pPr>
            <a:endParaRPr lang="en-US" sz="1900">
              <a:cs typeface="Microsoft YaHei"/>
            </a:endParaRPr>
          </a:p>
        </p:txBody>
      </p:sp>
      <p:sp>
        <p:nvSpPr>
          <p:cNvPr id="99336" name="AutoShape 7"/>
          <p:cNvSpPr>
            <a:spLocks noChangeArrowheads="1"/>
          </p:cNvSpPr>
          <p:nvPr/>
        </p:nvSpPr>
        <p:spPr bwMode="auto">
          <a:xfrm>
            <a:off x="0" y="0"/>
            <a:ext cx="7315200" cy="9601200"/>
          </a:xfrm>
          <a:prstGeom prst="roundRect">
            <a:avLst>
              <a:gd name="adj" fmla="val 19"/>
            </a:avLst>
          </a:prstGeom>
          <a:solidFill>
            <a:srgbClr val="FFFFFF"/>
          </a:solidFill>
          <a:ln w="9525">
            <a:noFill/>
            <a:round/>
            <a:headEnd/>
            <a:tailEnd/>
          </a:ln>
        </p:spPr>
        <p:txBody>
          <a:bodyPr wrap="none" lIns="94869" tIns="47435" rIns="94869" bIns="47435" anchor="ctr"/>
          <a:lstStyle/>
          <a:p>
            <a:pPr defTabSz="474663" eaLnBrk="0" hangingPunct="0">
              <a:buClr>
                <a:srgbClr val="000000"/>
              </a:buClr>
              <a:buSzPct val="100000"/>
              <a:buFont typeface="Times New Roman" pitchFamily="18" charset="0"/>
              <a:buNone/>
              <a:defRPr/>
            </a:pPr>
            <a:endParaRPr lang="en-US" sz="1900">
              <a:cs typeface="Microsoft YaHei"/>
            </a:endParaRPr>
          </a:p>
        </p:txBody>
      </p:sp>
      <p:sp>
        <p:nvSpPr>
          <p:cNvPr id="37897" name="Rectangle 8"/>
          <p:cNvSpPr>
            <a:spLocks noGrp="1" noRot="1" noChangeAspect="1" noChangeArrowheads="1"/>
          </p:cNvSpPr>
          <p:nvPr>
            <p:ph type="sldImg"/>
          </p:nvPr>
        </p:nvSpPr>
        <p:spPr bwMode="auto">
          <a:xfrm>
            <a:off x="1458913" y="787400"/>
            <a:ext cx="5178425" cy="3883025"/>
          </a:xfrm>
          <a:prstGeom prst="rect">
            <a:avLst/>
          </a:prstGeom>
          <a:noFill/>
          <a:ln w="9525">
            <a:noFill/>
            <a:round/>
            <a:headEnd/>
            <a:tailEnd/>
          </a:ln>
        </p:spPr>
      </p:sp>
      <p:sp>
        <p:nvSpPr>
          <p:cNvPr id="2" name="Rectangle 9"/>
          <p:cNvSpPr>
            <a:spLocks noGrp="1" noChangeArrowheads="1"/>
          </p:cNvSpPr>
          <p:nvPr>
            <p:ph type="body"/>
          </p:nvPr>
        </p:nvSpPr>
        <p:spPr bwMode="auto">
          <a:xfrm>
            <a:off x="809625" y="4932363"/>
            <a:ext cx="6477000" cy="4662487"/>
          </a:xfrm>
          <a:prstGeom prst="rect">
            <a:avLst/>
          </a:prstGeom>
          <a:noFill/>
          <a:ln>
            <a:noFill/>
          </a:ln>
          <a:effectLst/>
          <a:extLst/>
        </p:spPr>
        <p:txBody>
          <a:bodyPr vert="horz" wrap="square" lIns="0" tIns="0" rIns="0" bIns="0" numCol="1" anchor="t" anchorCtr="0" compatLnSpc="1">
            <a:prstTxWarp prst="textNoShape">
              <a:avLst/>
            </a:prstTxWarp>
          </a:bodyPr>
          <a:lstStyle/>
          <a:p>
            <a:pPr lvl="0"/>
            <a:endParaRPr lang="en-US" noProof="0" smtClean="0"/>
          </a:p>
        </p:txBody>
      </p:sp>
      <p:sp>
        <p:nvSpPr>
          <p:cNvPr id="99339" name="Text Box 10"/>
          <p:cNvSpPr txBox="1">
            <a:spLocks noChangeArrowheads="1"/>
          </p:cNvSpPr>
          <p:nvPr/>
        </p:nvSpPr>
        <p:spPr bwMode="auto">
          <a:xfrm>
            <a:off x="69850" y="254000"/>
            <a:ext cx="671513" cy="508000"/>
          </a:xfrm>
          <a:prstGeom prst="rect">
            <a:avLst/>
          </a:prstGeom>
          <a:noFill/>
          <a:ln w="9525">
            <a:noFill/>
            <a:round/>
            <a:headEnd/>
            <a:tailEnd/>
          </a:ln>
        </p:spPr>
        <p:txBody>
          <a:bodyPr wrap="none" lIns="94869" tIns="47435" rIns="94869" bIns="47435" anchor="ctr"/>
          <a:lstStyle/>
          <a:p>
            <a:pPr defTabSz="474663" eaLnBrk="0" hangingPunct="0">
              <a:buClr>
                <a:srgbClr val="000000"/>
              </a:buClr>
              <a:buSzPct val="100000"/>
              <a:buFont typeface="Times New Roman" pitchFamily="18" charset="0"/>
              <a:buNone/>
              <a:defRPr/>
            </a:pPr>
            <a:endParaRPr lang="en-US" sz="1900">
              <a:cs typeface="Microsoft YaHei"/>
            </a:endParaRPr>
          </a:p>
        </p:txBody>
      </p:sp>
      <p:sp>
        <p:nvSpPr>
          <p:cNvPr id="99340" name="Text Box 11"/>
          <p:cNvSpPr txBox="1">
            <a:spLocks noChangeArrowheads="1"/>
          </p:cNvSpPr>
          <p:nvPr/>
        </p:nvSpPr>
        <p:spPr bwMode="auto">
          <a:xfrm>
            <a:off x="5899150" y="0"/>
            <a:ext cx="892175" cy="508000"/>
          </a:xfrm>
          <a:prstGeom prst="rect">
            <a:avLst/>
          </a:prstGeom>
          <a:noFill/>
          <a:ln w="9525">
            <a:noFill/>
            <a:round/>
            <a:headEnd/>
            <a:tailEnd/>
          </a:ln>
        </p:spPr>
        <p:txBody>
          <a:bodyPr wrap="none" lIns="94869" tIns="47435" rIns="94869" bIns="47435" anchor="ctr"/>
          <a:lstStyle/>
          <a:p>
            <a:pPr defTabSz="474663" eaLnBrk="0" hangingPunct="0">
              <a:buClr>
                <a:srgbClr val="000000"/>
              </a:buClr>
              <a:buSzPct val="100000"/>
              <a:buFont typeface="Times New Roman" pitchFamily="18" charset="0"/>
              <a:buNone/>
              <a:defRPr/>
            </a:pPr>
            <a:endParaRPr lang="en-US" sz="1900">
              <a:cs typeface="Microsoft YaHei"/>
            </a:endParaRPr>
          </a:p>
        </p:txBody>
      </p:sp>
      <p:sp>
        <p:nvSpPr>
          <p:cNvPr id="99341" name="Text Box 12"/>
          <p:cNvSpPr txBox="1">
            <a:spLocks noChangeArrowheads="1"/>
          </p:cNvSpPr>
          <p:nvPr/>
        </p:nvSpPr>
        <p:spPr bwMode="auto">
          <a:xfrm>
            <a:off x="1430338" y="9867900"/>
            <a:ext cx="646112" cy="509588"/>
          </a:xfrm>
          <a:prstGeom prst="rect">
            <a:avLst/>
          </a:prstGeom>
          <a:noFill/>
          <a:ln w="9525">
            <a:noFill/>
            <a:round/>
            <a:headEnd/>
            <a:tailEnd/>
          </a:ln>
        </p:spPr>
        <p:txBody>
          <a:bodyPr wrap="none" lIns="94869" tIns="47435" rIns="94869" bIns="47435" anchor="ctr"/>
          <a:lstStyle/>
          <a:p>
            <a:pPr defTabSz="474663" eaLnBrk="0" hangingPunct="0">
              <a:buClr>
                <a:srgbClr val="000000"/>
              </a:buClr>
              <a:buSzPct val="100000"/>
              <a:buFont typeface="Times New Roman" pitchFamily="18" charset="0"/>
              <a:buNone/>
              <a:defRPr/>
            </a:pPr>
            <a:endParaRPr lang="en-US" sz="1900">
              <a:cs typeface="Microsoft YaHei"/>
            </a:endParaRPr>
          </a:p>
        </p:txBody>
      </p:sp>
      <p:sp>
        <p:nvSpPr>
          <p:cNvPr id="3" name="Rectangle 13"/>
          <p:cNvSpPr>
            <a:spLocks noGrp="1" noChangeArrowheads="1"/>
          </p:cNvSpPr>
          <p:nvPr>
            <p:ph type="sldNum"/>
          </p:nvPr>
        </p:nvSpPr>
        <p:spPr bwMode="auto">
          <a:xfrm>
            <a:off x="5959475" y="9867900"/>
            <a:ext cx="765175" cy="508000"/>
          </a:xfrm>
          <a:prstGeom prst="rect">
            <a:avLst/>
          </a:prstGeom>
          <a:noFill/>
          <a:ln>
            <a:noFill/>
          </a:ln>
          <a:effectLst/>
          <a:extLst/>
        </p:spPr>
        <p:txBody>
          <a:bodyPr vert="horz" wrap="square" lIns="0" tIns="0" rIns="0" bIns="0" numCol="1" anchor="b" anchorCtr="1" compatLnSpc="1">
            <a:prstTxWarp prst="textNoShape">
              <a:avLst/>
            </a:prstTxWarp>
          </a:bodyPr>
          <a:lstStyle>
            <a:lvl1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defRPr sz="1500">
                <a:solidFill>
                  <a:srgbClr val="000000"/>
                </a:solidFill>
                <a:latin typeface="Times New Roman" pitchFamily="18" charset="0"/>
                <a:cs typeface="Microsoft YaHei"/>
              </a:defRPr>
            </a:lvl1pPr>
          </a:lstStyle>
          <a:p>
            <a:pPr>
              <a:defRPr/>
            </a:pPr>
            <a:fld id="{B1C9229E-BB97-4444-8D9D-F2DD1FE077A5}" type="slidenum">
              <a:rPr lang="en-US"/>
              <a:pPr>
                <a:defRPr/>
              </a:pPr>
              <a:t>‹#›</a:t>
            </a:fld>
            <a:endParaRPr lang="en-US"/>
          </a:p>
        </p:txBody>
      </p:sp>
    </p:spTree>
    <p:extLst>
      <p:ext uri="{BB962C8B-B14F-4D97-AF65-F5344CB8AC3E}">
        <p14:creationId xmlns:p14="http://schemas.microsoft.com/office/powerpoint/2010/main" val="1434815595"/>
      </p:ext>
    </p:extLst>
  </p:cSld>
  <p:clrMap bg1="lt1" tx1="dk1" bg2="lt2" tx2="dk2" accent1="accent1" accent2="accent2" accent3="accent3" accent4="accent4" accent5="accent5" accent6="accent6" hlink="hlink" folHlink="folHlink"/>
  <p:hf hdr="0" dt="0"/>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387350" y="-207963"/>
            <a:ext cx="777875" cy="207963"/>
          </a:xfrm>
          <a:prstGeom prst="rect">
            <a:avLst/>
          </a:prstGeom>
          <a:noFill/>
          <a:ln w="9525">
            <a:noFill/>
            <a:round/>
            <a:headEnd/>
            <a:tailEnd/>
          </a:ln>
        </p:spPr>
        <p:txBody>
          <a:bodyPr wrap="none" lIns="0" tIns="9338" rIns="0" bIns="0" anchor="b"/>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4F10FFEA-5771-4742-A920-83D92BED472C}"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1</a:t>
            </a:fld>
            <a:endParaRPr lang="en-US" sz="1500">
              <a:solidFill>
                <a:srgbClr val="000000"/>
              </a:solidFill>
              <a:latin typeface="Times New Roman" pitchFamily="18" charset="0"/>
              <a:cs typeface="Microsoft YaHei"/>
            </a:endParaRPr>
          </a:p>
        </p:txBody>
      </p:sp>
      <p:sp>
        <p:nvSpPr>
          <p:cNvPr id="40963" name="Rectangle 3"/>
          <p:cNvSpPr>
            <a:spLocks noGrp="1" noChangeArrowheads="1"/>
          </p:cNvSpPr>
          <p:nvPr>
            <p:ph type="body"/>
          </p:nvPr>
        </p:nvSpPr>
        <p:spPr>
          <a:xfrm>
            <a:off x="809625" y="4932363"/>
            <a:ext cx="6478588" cy="4665662"/>
          </a:xfrm>
          <a:noFill/>
        </p:spPr>
        <p:txBody>
          <a:bodyPr wrap="none" anchor="ctr"/>
          <a:lstStyle/>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t>(</a:t>
            </a:r>
            <a:r>
              <a:rPr lang="en-US" dirty="0" err="1" smtClean="0"/>
              <a:t>Fecha</a:t>
            </a:r>
            <a:r>
              <a:rPr lang="en-US" baseline="0" dirty="0" smtClean="0"/>
              <a:t> de la </a:t>
            </a:r>
            <a:r>
              <a:rPr lang="en-US" baseline="0" dirty="0" err="1" smtClean="0"/>
              <a:t>creación</a:t>
            </a:r>
            <a:r>
              <a:rPr lang="en-US" baseline="0" dirty="0" smtClean="0"/>
              <a:t> o la </a:t>
            </a:r>
            <a:r>
              <a:rPr lang="en-US" baseline="0" dirty="0" err="1" smtClean="0"/>
              <a:t>última</a:t>
            </a:r>
            <a:r>
              <a:rPr lang="en-US" baseline="0" dirty="0" smtClean="0"/>
              <a:t> </a:t>
            </a:r>
            <a:r>
              <a:rPr lang="en-US" baseline="0" dirty="0" err="1" smtClean="0"/>
              <a:t>revisión</a:t>
            </a:r>
            <a:r>
              <a:rPr lang="en-US" baseline="0" dirty="0" smtClean="0"/>
              <a:t> de la </a:t>
            </a:r>
            <a:r>
              <a:rPr lang="en-US" baseline="0" dirty="0" err="1" smtClean="0"/>
              <a:t>diapositiva</a:t>
            </a:r>
            <a:r>
              <a:rPr lang="en-US" baseline="0" dirty="0" smtClean="0"/>
              <a:t> dada </a:t>
            </a:r>
            <a:r>
              <a:rPr lang="en-US" baseline="0" dirty="0" err="1" smtClean="0"/>
              <a:t>encima</a:t>
            </a:r>
            <a:r>
              <a:rPr lang="en-US" baseline="0" dirty="0" smtClean="0"/>
              <a:t> de </a:t>
            </a:r>
            <a:r>
              <a:rPr lang="en-US" baseline="0" dirty="0" err="1" smtClean="0"/>
              <a:t>las</a:t>
            </a:r>
            <a:r>
              <a:rPr lang="en-US" baseline="0" dirty="0" smtClean="0"/>
              <a:t> </a:t>
            </a:r>
            <a:r>
              <a:rPr lang="en-US" baseline="0" dirty="0" err="1" smtClean="0"/>
              <a:t>notas</a:t>
            </a:r>
            <a:r>
              <a:rPr lang="en-US" baseline="0" dirty="0" smtClean="0"/>
              <a:t> de </a:t>
            </a:r>
            <a:r>
              <a:rPr lang="en-US" baseline="0" dirty="0" err="1" smtClean="0"/>
              <a:t>cada</a:t>
            </a:r>
            <a:r>
              <a:rPr lang="en-US" baseline="0" dirty="0" smtClean="0"/>
              <a:t> </a:t>
            </a:r>
            <a:r>
              <a:rPr lang="en-US" baseline="0" dirty="0" err="1" smtClean="0"/>
              <a:t>diapositiva</a:t>
            </a:r>
            <a:r>
              <a:rPr lang="en-US" baseline="0" dirty="0" smtClean="0"/>
              <a:t>)</a:t>
            </a:r>
          </a:p>
          <a:p>
            <a:endParaRPr lang="en-US" dirty="0" smtClean="0"/>
          </a:p>
        </p:txBody>
      </p:sp>
      <p:sp>
        <p:nvSpPr>
          <p:cNvPr id="40964"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40965" name="Slide Number Placeholder 4"/>
          <p:cNvSpPr>
            <a:spLocks noGrp="1"/>
          </p:cNvSpPr>
          <p:nvPr>
            <p:ph type="sldNum" sz="quarter"/>
          </p:nvPr>
        </p:nvSpPr>
        <p:spPr>
          <a:noFill/>
          <a:ln>
            <a:miter lim="800000"/>
            <a:headEnd/>
            <a:tailEnd/>
          </a:ln>
        </p:spPr>
        <p:txBody>
          <a:bodyPr/>
          <a:lstStyle/>
          <a:p>
            <a:fld id="{5AADDFE7-CC6D-4EBB-BA42-26467158FA57}"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Text Box 2"/>
          <p:cNvSpPr>
            <a:spLocks noGrp="1" noChangeArrowheads="1"/>
          </p:cNvSpPr>
          <p:nvPr>
            <p:ph type="body"/>
          </p:nvPr>
        </p:nvSpPr>
        <p:spPr>
          <a:xfrm>
            <a:off x="809625" y="4932363"/>
            <a:ext cx="64785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pautas</a:t>
            </a:r>
            <a:r>
              <a:rPr lang="en-US" dirty="0" smtClean="0">
                <a:ea typeface="Microsoft YaHei"/>
                <a:cs typeface="Microsoft YaHei"/>
              </a:rPr>
              <a:t> para </a:t>
            </a:r>
            <a:r>
              <a:rPr lang="en-US" dirty="0" err="1" smtClean="0">
                <a:ea typeface="Microsoft YaHei"/>
                <a:cs typeface="Microsoft YaHei"/>
              </a:rPr>
              <a:t>describir</a:t>
            </a:r>
            <a:r>
              <a:rPr lang="en-US" dirty="0" smtClean="0">
                <a:ea typeface="Microsoft YaHei"/>
                <a:cs typeface="Microsoft YaHei"/>
              </a:rPr>
              <a:t> </a:t>
            </a:r>
            <a:r>
              <a:rPr lang="en-US" dirty="0" err="1" smtClean="0">
                <a:ea typeface="Microsoft YaHei"/>
                <a:cs typeface="Microsoft YaHei"/>
              </a:rPr>
              <a:t>entidades</a:t>
            </a:r>
            <a:r>
              <a:rPr lang="en-US" dirty="0" smtClean="0">
                <a:ea typeface="Microsoft YaHei"/>
                <a:cs typeface="Microsoft YaHei"/>
              </a:rPr>
              <a:t> </a:t>
            </a:r>
            <a:r>
              <a:rPr lang="en-US" dirty="0" err="1" smtClean="0">
                <a:ea typeface="Microsoft YaHei"/>
                <a:cs typeface="Microsoft YaHei"/>
              </a:rPr>
              <a:t>corporativas</a:t>
            </a:r>
            <a:r>
              <a:rPr lang="en-US" dirty="0" smtClean="0">
                <a:ea typeface="Microsoft YaHei"/>
                <a:cs typeface="Microsoft YaHei"/>
              </a:rPr>
              <a:t> en los </a:t>
            </a:r>
            <a:r>
              <a:rPr lang="en-US" dirty="0" err="1" smtClean="0">
                <a:ea typeface="Microsoft YaHei"/>
                <a:cs typeface="Microsoft YaHei"/>
              </a:rPr>
              <a:t>registros</a:t>
            </a:r>
            <a:r>
              <a:rPr lang="en-US" baseline="0" dirty="0" smtClean="0">
                <a:ea typeface="Microsoft YaHei"/>
                <a:cs typeface="Microsoft YaHei"/>
              </a:rPr>
              <a:t> de </a:t>
            </a:r>
            <a:r>
              <a:rPr lang="en-US" baseline="0" dirty="0" err="1" smtClean="0">
                <a:ea typeface="Microsoft YaHei"/>
                <a:cs typeface="Microsoft YaHei"/>
              </a:rPr>
              <a:t>autoridad</a:t>
            </a:r>
            <a:r>
              <a:rPr lang="en-US" baseline="0" dirty="0" smtClean="0">
                <a:ea typeface="Microsoft YaHei"/>
                <a:cs typeface="Microsoft YaHei"/>
              </a:rPr>
              <a:t> se </a:t>
            </a:r>
            <a:r>
              <a:rPr lang="en-US" baseline="0" dirty="0" err="1" smtClean="0">
                <a:ea typeface="Microsoft YaHei"/>
                <a:cs typeface="Microsoft YaHei"/>
              </a:rPr>
              <a:t>encuentran</a:t>
            </a:r>
            <a:r>
              <a:rPr lang="en-US" baseline="0" dirty="0" smtClean="0">
                <a:ea typeface="Microsoft YaHei"/>
                <a:cs typeface="Microsoft YaHei"/>
              </a:rPr>
              <a:t> en los </a:t>
            </a:r>
            <a:r>
              <a:rPr lang="en-US" baseline="0" dirty="0" err="1" smtClean="0">
                <a:ea typeface="Microsoft YaHei"/>
                <a:cs typeface="Microsoft YaHei"/>
              </a:rPr>
              <a:t>capítulos</a:t>
            </a:r>
            <a:r>
              <a:rPr lang="en-US" baseline="0" dirty="0" smtClean="0">
                <a:ea typeface="Microsoft YaHei"/>
                <a:cs typeface="Microsoft YaHei"/>
              </a:rPr>
              <a:t> 8 y 11 de RDA</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La </a:t>
            </a:r>
            <a:r>
              <a:rPr lang="en-US" dirty="0" err="1" smtClean="0">
                <a:ea typeface="Microsoft YaHei"/>
                <a:cs typeface="Microsoft YaHei"/>
              </a:rPr>
              <a:t>definición</a:t>
            </a:r>
            <a:r>
              <a:rPr lang="en-US" baseline="0" dirty="0" smtClean="0">
                <a:ea typeface="Microsoft YaHei"/>
                <a:cs typeface="Microsoft YaHei"/>
              </a:rPr>
              <a:t> de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corporativa</a:t>
            </a:r>
            <a:r>
              <a:rPr lang="en-US" baseline="0" dirty="0" smtClean="0">
                <a:ea typeface="Microsoft YaHei"/>
                <a:cs typeface="Microsoft YaHei"/>
              </a:rPr>
              <a:t> se </a:t>
            </a:r>
            <a:r>
              <a:rPr lang="en-US" baseline="0" dirty="0" err="1" smtClean="0">
                <a:ea typeface="Microsoft YaHei"/>
                <a:cs typeface="Microsoft YaHei"/>
              </a:rPr>
              <a:t>encuentra</a:t>
            </a:r>
            <a:r>
              <a:rPr lang="en-US" baseline="0" dirty="0" smtClean="0">
                <a:ea typeface="Microsoft YaHei"/>
                <a:cs typeface="Microsoft YaHei"/>
              </a:rPr>
              <a:t> en 8.1.2 </a:t>
            </a:r>
            <a:r>
              <a:rPr lang="en-US"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El </a:t>
            </a:r>
            <a:r>
              <a:rPr lang="en-US" dirty="0" err="1" smtClean="0">
                <a:ea typeface="Microsoft YaHei"/>
                <a:cs typeface="Microsoft YaHei"/>
              </a:rPr>
              <a:t>término</a:t>
            </a:r>
            <a:r>
              <a:rPr lang="en-US" dirty="0" smtClean="0">
                <a:ea typeface="Microsoft YaHei"/>
                <a:cs typeface="Microsoft YaHei"/>
              </a:rPr>
              <a:t> </a:t>
            </a:r>
            <a:r>
              <a:rPr lang="en-US" dirty="0" err="1" smtClean="0">
                <a:ea typeface="Microsoft YaHei"/>
                <a:cs typeface="Microsoft YaHei"/>
              </a:rPr>
              <a:t>entidad</a:t>
            </a:r>
            <a:r>
              <a:rPr lang="en-US" dirty="0" smtClean="0">
                <a:ea typeface="Microsoft YaHei"/>
                <a:cs typeface="Microsoft YaHei"/>
              </a:rPr>
              <a:t> </a:t>
            </a:r>
            <a:r>
              <a:rPr lang="en-US" dirty="0" err="1" smtClean="0">
                <a:ea typeface="Microsoft YaHei"/>
                <a:cs typeface="Microsoft YaHei"/>
              </a:rPr>
              <a:t>coporativa</a:t>
            </a:r>
            <a:r>
              <a:rPr lang="en-US" dirty="0" smtClean="0">
                <a:ea typeface="Microsoft YaHei"/>
                <a:cs typeface="Microsoft YaHei"/>
              </a:rPr>
              <a:t> se </a:t>
            </a:r>
            <a:r>
              <a:rPr lang="en-US" dirty="0" err="1" smtClean="0">
                <a:ea typeface="Microsoft YaHei"/>
                <a:cs typeface="Microsoft YaHei"/>
              </a:rPr>
              <a:t>refiere</a:t>
            </a:r>
            <a:r>
              <a:rPr lang="en-US" dirty="0" smtClean="0">
                <a:ea typeface="Microsoft YaHei"/>
                <a:cs typeface="Microsoft YaHei"/>
              </a:rPr>
              <a:t> a </a:t>
            </a:r>
            <a:r>
              <a:rPr lang="en-US" dirty="0" err="1" smtClean="0">
                <a:ea typeface="Microsoft YaHei"/>
                <a:cs typeface="Microsoft YaHei"/>
              </a:rPr>
              <a:t>una</a:t>
            </a:r>
            <a:r>
              <a:rPr lang="en-US" dirty="0" smtClean="0">
                <a:ea typeface="Microsoft YaHei"/>
                <a:cs typeface="Microsoft YaHei"/>
              </a:rPr>
              <a:t> </a:t>
            </a:r>
            <a:r>
              <a:rPr lang="en-US" dirty="0" err="1" smtClean="0">
                <a:ea typeface="Microsoft YaHei"/>
                <a:cs typeface="Microsoft YaHei"/>
              </a:rPr>
              <a:t>organización</a:t>
            </a:r>
            <a:r>
              <a:rPr lang="en-US" dirty="0" smtClean="0">
                <a:ea typeface="Microsoft YaHei"/>
                <a:cs typeface="Microsoft YaHei"/>
              </a:rPr>
              <a:t> o </a:t>
            </a:r>
            <a:r>
              <a:rPr lang="en-US" dirty="0" err="1" smtClean="0">
                <a:ea typeface="Microsoft YaHei"/>
                <a:cs typeface="Microsoft YaHei"/>
              </a:rPr>
              <a:t>grupo</a:t>
            </a:r>
            <a:r>
              <a:rPr lang="en-US" baseline="0" dirty="0" smtClean="0">
                <a:ea typeface="Microsoft YaHei"/>
                <a:cs typeface="Microsoft YaHei"/>
              </a:rPr>
              <a:t> de personas y/o </a:t>
            </a:r>
            <a:r>
              <a:rPr lang="en-US" baseline="0" dirty="0" err="1" smtClean="0">
                <a:ea typeface="Microsoft YaHei"/>
                <a:cs typeface="Microsoft YaHei"/>
              </a:rPr>
              <a:t>organizaciones</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se </a:t>
            </a:r>
            <a:r>
              <a:rPr lang="en-US" baseline="0" dirty="0" err="1" smtClean="0">
                <a:ea typeface="Microsoft YaHei"/>
                <a:cs typeface="Microsoft YaHei"/>
              </a:rPr>
              <a:t>identifica</a:t>
            </a:r>
            <a:r>
              <a:rPr lang="en-US" baseline="0" dirty="0" smtClean="0">
                <a:ea typeface="Microsoft YaHei"/>
                <a:cs typeface="Microsoft YaHei"/>
              </a:rPr>
              <a:t> </a:t>
            </a:r>
            <a:r>
              <a:rPr lang="en-US" baseline="0" dirty="0" err="1" smtClean="0">
                <a:ea typeface="Microsoft YaHei"/>
                <a:cs typeface="Microsoft YaHei"/>
              </a:rPr>
              <a:t>mediante</a:t>
            </a:r>
            <a:r>
              <a:rPr lang="en-US" baseline="0" dirty="0" smtClean="0">
                <a:ea typeface="Microsoft YaHei"/>
                <a:cs typeface="Microsoft YaHei"/>
              </a:rPr>
              <a:t> un </a:t>
            </a:r>
            <a:r>
              <a:rPr lang="en-US" baseline="0" dirty="0" err="1" smtClean="0">
                <a:ea typeface="Microsoft YaHei"/>
                <a:cs typeface="Microsoft YaHei"/>
              </a:rPr>
              <a:t>nombre</a:t>
            </a:r>
            <a:r>
              <a:rPr lang="en-US" baseline="0" dirty="0" smtClean="0">
                <a:ea typeface="Microsoft YaHei"/>
                <a:cs typeface="Microsoft YaHei"/>
              </a:rPr>
              <a:t> particular y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actúa</a:t>
            </a:r>
            <a:r>
              <a:rPr lang="en-US" baseline="0" dirty="0" smtClean="0">
                <a:ea typeface="Microsoft YaHei"/>
                <a:cs typeface="Microsoft YaHei"/>
              </a:rPr>
              <a:t> o </a:t>
            </a:r>
            <a:r>
              <a:rPr lang="en-US" baseline="0" dirty="0" err="1" smtClean="0">
                <a:ea typeface="Microsoft YaHei"/>
                <a:cs typeface="Microsoft YaHei"/>
              </a:rPr>
              <a:t>puede</a:t>
            </a:r>
            <a:r>
              <a:rPr lang="en-US" baseline="0" dirty="0" smtClean="0">
                <a:ea typeface="Microsoft YaHei"/>
                <a:cs typeface="Microsoft YaHei"/>
              </a:rPr>
              <a:t> </a:t>
            </a:r>
            <a:r>
              <a:rPr lang="en-US" baseline="0" dirty="0" err="1" smtClean="0">
                <a:ea typeface="Microsoft YaHei"/>
                <a:cs typeface="Microsoft YaHei"/>
              </a:rPr>
              <a:t>actuar</a:t>
            </a:r>
            <a:r>
              <a:rPr lang="en-US" baseline="0" dirty="0" smtClean="0">
                <a:ea typeface="Microsoft YaHei"/>
                <a:cs typeface="Microsoft YaHei"/>
              </a:rPr>
              <a:t> </a:t>
            </a:r>
            <a:r>
              <a:rPr lang="en-US" baseline="0" dirty="0" err="1" smtClean="0">
                <a:ea typeface="Microsoft YaHei"/>
                <a:cs typeface="Microsoft YaHei"/>
              </a:rPr>
              <a:t>como</a:t>
            </a:r>
            <a:r>
              <a:rPr lang="en-US" baseline="0" dirty="0" smtClean="0">
                <a:ea typeface="Microsoft YaHei"/>
                <a:cs typeface="Microsoft YaHei"/>
              </a:rPr>
              <a:t>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unidad</a:t>
            </a:r>
            <a:r>
              <a:rPr lang="en-US" dirty="0" smtClean="0">
                <a:ea typeface="Microsoft YaHei"/>
                <a:cs typeface="Microsoft YaHei"/>
              </a:rPr>
              <a:t>.</a:t>
            </a:r>
          </a:p>
        </p:txBody>
      </p:sp>
      <p:sp>
        <p:nvSpPr>
          <p:cNvPr id="43011" name="Text Box 3"/>
          <p:cNvSpPr txBox="1">
            <a:spLocks noChangeArrowheads="1"/>
          </p:cNvSpPr>
          <p:nvPr/>
        </p:nvSpPr>
        <p:spPr bwMode="auto">
          <a:xfrm>
            <a:off x="1588" y="0"/>
            <a:ext cx="1587" cy="158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DE126E0D-12D0-4A2A-B018-DE8CBB774087}"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2</a:t>
            </a:fld>
            <a:endParaRPr lang="en-US" sz="1900">
              <a:solidFill>
                <a:srgbClr val="000000"/>
              </a:solidFill>
              <a:latin typeface="Calibri" pitchFamily="34" charset="0"/>
              <a:cs typeface="Microsoft YaHei"/>
            </a:endParaRPr>
          </a:p>
        </p:txBody>
      </p:sp>
      <p:sp>
        <p:nvSpPr>
          <p:cNvPr id="43012"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43013" name="Slide Number Placeholder 4"/>
          <p:cNvSpPr>
            <a:spLocks noGrp="1"/>
          </p:cNvSpPr>
          <p:nvPr>
            <p:ph type="sldNum" sz="quarter"/>
          </p:nvPr>
        </p:nvSpPr>
        <p:spPr>
          <a:noFill/>
          <a:ln>
            <a:miter lim="800000"/>
            <a:headEnd/>
            <a:tailEnd/>
          </a:ln>
        </p:spPr>
        <p:txBody>
          <a:bodyPr/>
          <a:lstStyle/>
          <a:p>
            <a:fld id="{7351D085-BF4C-4643-99B2-0EBC7A2D8BBA}"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Text Box 1"/>
          <p:cNvSpPr txBox="1">
            <a:spLocks noChangeArrowheads="1"/>
          </p:cNvSpPr>
          <p:nvPr/>
        </p:nvSpPr>
        <p:spPr bwMode="auto">
          <a:xfrm>
            <a:off x="5959475" y="9867900"/>
            <a:ext cx="766763" cy="509588"/>
          </a:xfrm>
          <a:prstGeom prst="rect">
            <a:avLst/>
          </a:prstGeom>
          <a:noFill/>
          <a:ln w="9525">
            <a:noFill/>
            <a:round/>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endParaRPr lang="en-US" sz="1500">
              <a:solidFill>
                <a:srgbClr val="000000"/>
              </a:solidFill>
              <a:latin typeface="Times New Roman" pitchFamily="18" charset="0"/>
              <a:cs typeface="Microsoft YaHei"/>
            </a:endParaRPr>
          </a:p>
        </p:txBody>
      </p:sp>
      <p:sp>
        <p:nvSpPr>
          <p:cNvPr id="45059"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45060" name="Rectangle 3"/>
          <p:cNvSpPr>
            <a:spLocks noGrp="1" noChangeArrowheads="1"/>
          </p:cNvSpPr>
          <p:nvPr>
            <p:ph type="body" idx="1"/>
          </p:nvPr>
        </p:nvSpPr>
        <p:spPr>
          <a:xfrm>
            <a:off x="809625" y="4932363"/>
            <a:ext cx="5789613" cy="4117975"/>
          </a:xfrm>
          <a:noFill/>
        </p:spPr>
        <p:txBody>
          <a:bodyPr wrap="none"/>
          <a:lstStyle/>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ea typeface="Microsoft YaHei"/>
                <a:cs typeface="Microsoft YaHei"/>
              </a:rPr>
              <a:t>1 mayo 2013</a:t>
            </a:r>
          </a:p>
          <a:p>
            <a:r>
              <a:rPr lang="en-US" dirty="0" err="1" smtClean="0"/>
              <a:t>También</a:t>
            </a:r>
            <a:r>
              <a:rPr lang="en-US" dirty="0" smtClean="0"/>
              <a:t> </a:t>
            </a:r>
            <a:r>
              <a:rPr lang="en-US" dirty="0" err="1" smtClean="0"/>
              <a:t>existe</a:t>
            </a:r>
            <a:r>
              <a:rPr lang="en-US" dirty="0" smtClean="0"/>
              <a:t> </a:t>
            </a:r>
            <a:r>
              <a:rPr lang="en-US" dirty="0" err="1" smtClean="0"/>
              <a:t>una</a:t>
            </a:r>
            <a:r>
              <a:rPr lang="en-US" dirty="0" smtClean="0"/>
              <a:t> </a:t>
            </a:r>
            <a:r>
              <a:rPr lang="en-US" dirty="0" err="1" smtClean="0"/>
              <a:t>definición</a:t>
            </a:r>
            <a:r>
              <a:rPr lang="en-US" baseline="0" dirty="0" smtClean="0"/>
              <a:t> </a:t>
            </a:r>
            <a:r>
              <a:rPr lang="en-US" baseline="0" dirty="0" err="1" smtClean="0"/>
              <a:t>que</a:t>
            </a:r>
            <a:r>
              <a:rPr lang="en-US" baseline="0" dirty="0" smtClean="0"/>
              <a:t> </a:t>
            </a:r>
            <a:r>
              <a:rPr lang="en-US" baseline="0" dirty="0" err="1" smtClean="0"/>
              <a:t>está</a:t>
            </a:r>
            <a:r>
              <a:rPr lang="en-US" baseline="0" dirty="0" smtClean="0"/>
              <a:t> en RDA11.0, la </a:t>
            </a:r>
            <a:r>
              <a:rPr lang="en-US" baseline="0" dirty="0" err="1" smtClean="0"/>
              <a:t>cual</a:t>
            </a:r>
            <a:r>
              <a:rPr lang="en-US" baseline="0" dirty="0" smtClean="0"/>
              <a:t>  </a:t>
            </a:r>
            <a:r>
              <a:rPr lang="en-US" baseline="0" dirty="0" err="1" smtClean="0"/>
              <a:t>aparece</a:t>
            </a:r>
            <a:r>
              <a:rPr lang="en-US" baseline="0" dirty="0" smtClean="0"/>
              <a:t> </a:t>
            </a:r>
            <a:r>
              <a:rPr lang="en-US" baseline="0" dirty="0" err="1" smtClean="0"/>
              <a:t>posteriormente</a:t>
            </a:r>
            <a:r>
              <a:rPr lang="en-US" baseline="0" dirty="0" smtClean="0"/>
              <a:t> en </a:t>
            </a:r>
            <a:r>
              <a:rPr lang="en-US" baseline="0" dirty="0" err="1" smtClean="0"/>
              <a:t>esta</a:t>
            </a:r>
            <a:r>
              <a:rPr lang="en-US" baseline="0" dirty="0" smtClean="0"/>
              <a:t> </a:t>
            </a:r>
            <a:r>
              <a:rPr lang="en-US" baseline="0" dirty="0" err="1" smtClean="0"/>
              <a:t>presentación</a:t>
            </a:r>
            <a:endParaRPr lang="en-US" dirty="0" smtClean="0"/>
          </a:p>
        </p:txBody>
      </p:sp>
      <p:sp>
        <p:nvSpPr>
          <p:cNvPr id="45061" name="Slide Number Placeholder 4"/>
          <p:cNvSpPr>
            <a:spLocks noGrp="1"/>
          </p:cNvSpPr>
          <p:nvPr>
            <p:ph type="sldNum" sz="quarter"/>
          </p:nvPr>
        </p:nvSpPr>
        <p:spPr>
          <a:noFill/>
          <a:ln>
            <a:miter lim="800000"/>
            <a:headEnd/>
            <a:tailEnd/>
          </a:ln>
        </p:spPr>
        <p:txBody>
          <a:bodyPr/>
          <a:lstStyle/>
          <a:p>
            <a:fld id="{1D5F0D5A-C6BF-4CF2-B43A-37A2E383F23C}"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47107" name="Rectangle 3"/>
          <p:cNvSpPr>
            <a:spLocks noGrp="1" noChangeArrowheads="1"/>
          </p:cNvSpPr>
          <p:nvPr>
            <p:ph type="body" idx="1"/>
          </p:nvPr>
        </p:nvSpPr>
        <p:spPr>
          <a:xfrm>
            <a:off x="809625" y="4932363"/>
            <a:ext cx="5789613" cy="4117975"/>
          </a:xfrm>
          <a:noFill/>
        </p:spPr>
        <p:txBody>
          <a:bodyPr wrap="none" anchor="ctr"/>
          <a:lstStyle/>
          <a:p>
            <a:r>
              <a:rPr lang="en-US" dirty="0" err="1" smtClean="0"/>
              <a:t>Revisión</a:t>
            </a:r>
            <a:r>
              <a:rPr lang="en-US" dirty="0" smtClean="0"/>
              <a:t>:</a:t>
            </a:r>
            <a:r>
              <a:rPr lang="en-US" baseline="0" dirty="0" smtClean="0"/>
              <a:t> 24 </a:t>
            </a:r>
            <a:r>
              <a:rPr lang="en-US" baseline="0" dirty="0" err="1" smtClean="0"/>
              <a:t>febrero</a:t>
            </a:r>
            <a:r>
              <a:rPr lang="en-US" baseline="0" dirty="0" smtClean="0"/>
              <a:t> 2014</a:t>
            </a:r>
            <a:endParaRPr lang="en-US" dirty="0" smtClean="0"/>
          </a:p>
        </p:txBody>
      </p:sp>
      <p:sp>
        <p:nvSpPr>
          <p:cNvPr id="47108" name="Slide Number Placeholder 3"/>
          <p:cNvSpPr>
            <a:spLocks noGrp="1"/>
          </p:cNvSpPr>
          <p:nvPr>
            <p:ph type="sldNum" sz="quarter"/>
          </p:nvPr>
        </p:nvSpPr>
        <p:spPr>
          <a:noFill/>
          <a:ln>
            <a:miter lim="800000"/>
            <a:headEnd/>
            <a:tailEnd/>
          </a:ln>
        </p:spPr>
        <p:txBody>
          <a:bodyPr/>
          <a:lstStyle/>
          <a:p>
            <a:fld id="{71528A15-EFC0-499C-99D2-9697C5FDFAFF}"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Text Box 2"/>
          <p:cNvSpPr>
            <a:spLocks noGrp="1" noChangeArrowheads="1"/>
          </p:cNvSpPr>
          <p:nvPr>
            <p:ph type="body"/>
          </p:nvPr>
        </p:nvSpPr>
        <p:spPr>
          <a:xfrm>
            <a:off x="809625" y="4932363"/>
            <a:ext cx="64785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Aquí</a:t>
            </a:r>
            <a:r>
              <a:rPr lang="en-US" dirty="0" smtClean="0">
                <a:ea typeface="Microsoft YaHei"/>
                <a:cs typeface="Microsoft YaHei"/>
              </a:rPr>
              <a:t> </a:t>
            </a:r>
            <a:r>
              <a:rPr lang="en-US" dirty="0" err="1" smtClean="0">
                <a:ea typeface="Microsoft YaHei"/>
                <a:cs typeface="Microsoft YaHei"/>
              </a:rPr>
              <a:t>tenemos</a:t>
            </a:r>
            <a:r>
              <a:rPr lang="en-US" dirty="0" smtClean="0">
                <a:ea typeface="Microsoft YaHei"/>
                <a:cs typeface="Microsoft YaHei"/>
              </a:rPr>
              <a:t> un </a:t>
            </a:r>
            <a:r>
              <a:rPr lang="en-US" dirty="0" err="1" smtClean="0">
                <a:ea typeface="Microsoft YaHei"/>
                <a:cs typeface="Microsoft YaHei"/>
              </a:rPr>
              <a:t>ejemplo</a:t>
            </a:r>
            <a:r>
              <a:rPr lang="en-US" dirty="0" smtClean="0">
                <a:ea typeface="Microsoft YaHei"/>
                <a:cs typeface="Microsoft YaHei"/>
              </a:rPr>
              <a:t> de </a:t>
            </a:r>
            <a:r>
              <a:rPr lang="en-US" dirty="0" err="1" smtClean="0">
                <a:ea typeface="Microsoft YaHei"/>
                <a:cs typeface="Microsoft YaHei"/>
              </a:rPr>
              <a:t>una</a:t>
            </a:r>
            <a:r>
              <a:rPr lang="en-US" dirty="0" smtClean="0">
                <a:ea typeface="Microsoft YaHei"/>
                <a:cs typeface="Microsoft YaHei"/>
              </a:rPr>
              <a:t> </a:t>
            </a:r>
            <a:r>
              <a:rPr lang="en-US" dirty="0" err="1" smtClean="0">
                <a:ea typeface="Microsoft YaHei"/>
                <a:cs typeface="Microsoft YaHei"/>
              </a:rPr>
              <a:t>entidad</a:t>
            </a:r>
            <a:r>
              <a:rPr lang="en-US" dirty="0" smtClean="0">
                <a:ea typeface="Microsoft YaHei"/>
                <a:cs typeface="Microsoft YaHei"/>
              </a:rPr>
              <a:t> </a:t>
            </a:r>
            <a:r>
              <a:rPr lang="en-US" dirty="0" err="1" smtClean="0">
                <a:ea typeface="Microsoft YaHei"/>
                <a:cs typeface="Microsoft YaHei"/>
              </a:rPr>
              <a:t>corporativa</a:t>
            </a:r>
            <a:r>
              <a:rPr lang="en-US" dirty="0" smtClean="0">
                <a:ea typeface="Microsoft YaHei"/>
                <a:cs typeface="Microsoft YaHei"/>
              </a:rPr>
              <a:t>,</a:t>
            </a:r>
            <a:r>
              <a:rPr lang="en-US" baseline="0" dirty="0" smtClean="0">
                <a:ea typeface="Microsoft YaHei"/>
                <a:cs typeface="Microsoft YaHei"/>
              </a:rPr>
              <a:t> </a:t>
            </a:r>
            <a:r>
              <a:rPr lang="en-US" baseline="0" dirty="0" err="1" smtClean="0">
                <a:ea typeface="Microsoft YaHei"/>
                <a:cs typeface="Microsoft YaHei"/>
              </a:rPr>
              <a:t>tomada</a:t>
            </a:r>
            <a:r>
              <a:rPr lang="en-US" baseline="0" dirty="0" smtClean="0">
                <a:ea typeface="Microsoft YaHei"/>
                <a:cs typeface="Microsoft YaHei"/>
              </a:rPr>
              <a:t> de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publicación</a:t>
            </a:r>
            <a:r>
              <a:rPr lang="en-US" baseline="0" dirty="0" smtClean="0">
                <a:ea typeface="Microsoft YaHei"/>
                <a:cs typeface="Microsoft YaHei"/>
              </a:rPr>
              <a:t> </a:t>
            </a:r>
            <a:r>
              <a:rPr lang="en-US" baseline="0" dirty="0" err="1" smtClean="0">
                <a:ea typeface="Microsoft YaHei"/>
                <a:cs typeface="Microsoft YaHei"/>
              </a:rPr>
              <a:t>seriada</a:t>
            </a:r>
            <a:r>
              <a:rPr lang="en-US" baseline="0" dirty="0" smtClean="0">
                <a:ea typeface="Microsoft YaHei"/>
                <a:cs typeface="Microsoft YaHei"/>
              </a:rPr>
              <a:t>.</a:t>
            </a:r>
            <a:endParaRPr lang="en-US" dirty="0" smtClean="0">
              <a:ea typeface="Microsoft YaHei"/>
              <a:cs typeface="Microsoft YaHei"/>
            </a:endParaRPr>
          </a:p>
        </p:txBody>
      </p:sp>
      <p:sp>
        <p:nvSpPr>
          <p:cNvPr id="49155" name="Text Box 3"/>
          <p:cNvSpPr txBox="1">
            <a:spLocks noChangeArrowheads="1"/>
          </p:cNvSpPr>
          <p:nvPr/>
        </p:nvSpPr>
        <p:spPr bwMode="auto">
          <a:xfrm>
            <a:off x="1588" y="0"/>
            <a:ext cx="1587" cy="158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058E32A4-3F28-4F9D-86A7-DB65E321FEC5}"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5</a:t>
            </a:fld>
            <a:endParaRPr lang="en-US" sz="1900">
              <a:solidFill>
                <a:srgbClr val="000000"/>
              </a:solidFill>
              <a:latin typeface="Calibri" pitchFamily="34" charset="0"/>
              <a:cs typeface="Microsoft YaHei"/>
            </a:endParaRPr>
          </a:p>
        </p:txBody>
      </p:sp>
      <p:sp>
        <p:nvSpPr>
          <p:cNvPr id="49156"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49157" name="Slide Number Placeholder 4"/>
          <p:cNvSpPr>
            <a:spLocks noGrp="1"/>
          </p:cNvSpPr>
          <p:nvPr>
            <p:ph type="sldNum" sz="quarter"/>
          </p:nvPr>
        </p:nvSpPr>
        <p:spPr>
          <a:noFill/>
          <a:ln>
            <a:miter lim="800000"/>
            <a:headEnd/>
            <a:tailEnd/>
          </a:ln>
        </p:spPr>
        <p:txBody>
          <a:bodyPr/>
          <a:lstStyle/>
          <a:p>
            <a:fld id="{1507C23B-3A2E-49C7-AE68-0FA37A0801EC}"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Text Box 2"/>
          <p:cNvSpPr>
            <a:spLocks noGrp="1" noChangeArrowheads="1"/>
          </p:cNvSpPr>
          <p:nvPr>
            <p:ph type="body"/>
          </p:nvPr>
        </p:nvSpPr>
        <p:spPr>
          <a:xfrm>
            <a:off x="809625" y="4932363"/>
            <a:ext cx="6478588" cy="4664075"/>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Ejemplo</a:t>
            </a:r>
            <a:r>
              <a:rPr lang="en-US" baseline="0" dirty="0" smtClean="0">
                <a:ea typeface="Microsoft YaHei"/>
                <a:cs typeface="Microsoft YaHei"/>
              </a:rPr>
              <a:t> de </a:t>
            </a:r>
            <a:r>
              <a:rPr lang="en-US" baseline="0" dirty="0" err="1" smtClean="0">
                <a:ea typeface="Microsoft YaHei"/>
                <a:cs typeface="Microsoft YaHei"/>
              </a:rPr>
              <a:t>publicación</a:t>
            </a:r>
            <a:r>
              <a:rPr lang="en-US" baseline="0" dirty="0" smtClean="0">
                <a:ea typeface="Microsoft YaHei"/>
                <a:cs typeface="Microsoft YaHei"/>
              </a:rPr>
              <a:t> </a:t>
            </a:r>
            <a:r>
              <a:rPr lang="en-US" baseline="0" dirty="0" err="1" smtClean="0">
                <a:ea typeface="Microsoft YaHei"/>
                <a:cs typeface="Microsoft YaHei"/>
              </a:rPr>
              <a:t>monográfica</a:t>
            </a:r>
            <a:r>
              <a:rPr lang="en-US" baseline="0" dirty="0" smtClean="0">
                <a:ea typeface="Microsoft YaHei"/>
                <a:cs typeface="Microsoft YaHei"/>
              </a:rPr>
              <a:t>.</a:t>
            </a:r>
            <a:endParaRPr lang="en-US" dirty="0" smtClean="0">
              <a:ea typeface="Microsoft YaHei"/>
              <a:cs typeface="Microsoft YaHei"/>
            </a:endParaRPr>
          </a:p>
        </p:txBody>
      </p:sp>
      <p:sp>
        <p:nvSpPr>
          <p:cNvPr id="51203" name="Text Box 3"/>
          <p:cNvSpPr txBox="1">
            <a:spLocks noChangeArrowheads="1"/>
          </p:cNvSpPr>
          <p:nvPr/>
        </p:nvSpPr>
        <p:spPr bwMode="auto">
          <a:xfrm>
            <a:off x="1588" y="0"/>
            <a:ext cx="1587" cy="158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BD122470-FD9D-4E08-9DD1-5166890C1671}"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6</a:t>
            </a:fld>
            <a:endParaRPr lang="en-US" sz="1900">
              <a:solidFill>
                <a:srgbClr val="000000"/>
              </a:solidFill>
              <a:latin typeface="Calibri" pitchFamily="34" charset="0"/>
              <a:cs typeface="Microsoft YaHei"/>
            </a:endParaRPr>
          </a:p>
        </p:txBody>
      </p:sp>
      <p:sp>
        <p:nvSpPr>
          <p:cNvPr id="51204"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51205" name="Slide Number Placeholder 4"/>
          <p:cNvSpPr>
            <a:spLocks noGrp="1"/>
          </p:cNvSpPr>
          <p:nvPr>
            <p:ph type="sldNum" sz="quarter"/>
          </p:nvPr>
        </p:nvSpPr>
        <p:spPr>
          <a:noFill/>
          <a:ln>
            <a:miter lim="800000"/>
            <a:headEnd/>
            <a:tailEnd/>
          </a:ln>
        </p:spPr>
        <p:txBody>
          <a:bodyPr/>
          <a:lstStyle/>
          <a:p>
            <a:fld id="{EC77DC7A-BD9C-48C6-9DD2-F6EE94393BE1}"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Text Box 2"/>
          <p:cNvSpPr>
            <a:spLocks noGrp="1" noChangeArrowheads="1"/>
          </p:cNvSpPr>
          <p:nvPr>
            <p:ph type="body"/>
          </p:nvPr>
        </p:nvSpPr>
        <p:spPr>
          <a:xfrm>
            <a:off x="809625" y="4932363"/>
            <a:ext cx="6478588" cy="4664075"/>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Aquí</a:t>
            </a:r>
            <a:r>
              <a:rPr lang="en-US" dirty="0" smtClean="0">
                <a:ea typeface="Microsoft YaHei"/>
                <a:cs typeface="Microsoft YaHei"/>
              </a:rPr>
              <a:t> </a:t>
            </a:r>
            <a:r>
              <a:rPr lang="en-US" dirty="0" err="1" smtClean="0">
                <a:ea typeface="Microsoft YaHei"/>
                <a:cs typeface="Microsoft YaHei"/>
              </a:rPr>
              <a:t>vemos</a:t>
            </a:r>
            <a:r>
              <a:rPr lang="en-US" dirty="0" smtClean="0">
                <a:ea typeface="Microsoft YaHei"/>
                <a:cs typeface="Microsoft YaHei"/>
              </a:rPr>
              <a:t> el </a:t>
            </a:r>
            <a:r>
              <a:rPr lang="en-US" dirty="0" err="1" smtClean="0">
                <a:ea typeface="Microsoft YaHei"/>
                <a:cs typeface="Microsoft YaHei"/>
              </a:rPr>
              <a:t>nombre</a:t>
            </a:r>
            <a:r>
              <a:rPr lang="en-US" baseline="0" dirty="0" smtClean="0">
                <a:ea typeface="Microsoft YaHei"/>
                <a:cs typeface="Microsoft YaHei"/>
              </a:rPr>
              <a:t> de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corporativa</a:t>
            </a:r>
            <a:r>
              <a:rPr lang="en-US" baseline="0" dirty="0" smtClean="0">
                <a:ea typeface="Microsoft YaHei"/>
                <a:cs typeface="Microsoft YaHei"/>
              </a:rPr>
              <a:t> </a:t>
            </a:r>
            <a:r>
              <a:rPr lang="en-US" baseline="0" dirty="0" err="1" smtClean="0">
                <a:ea typeface="Microsoft YaHei"/>
                <a:cs typeface="Microsoft YaHei"/>
              </a:rPr>
              <a:t>tal</a:t>
            </a:r>
            <a:r>
              <a:rPr lang="en-US" baseline="0" dirty="0" smtClean="0">
                <a:ea typeface="Microsoft YaHei"/>
                <a:cs typeface="Microsoft YaHei"/>
              </a:rPr>
              <a:t> </a:t>
            </a:r>
            <a:r>
              <a:rPr lang="en-US" baseline="0" dirty="0" err="1" smtClean="0">
                <a:ea typeface="Microsoft YaHei"/>
                <a:cs typeface="Microsoft YaHei"/>
              </a:rPr>
              <a:t>como</a:t>
            </a:r>
            <a:r>
              <a:rPr lang="en-US" baseline="0" dirty="0" smtClean="0">
                <a:ea typeface="Microsoft YaHei"/>
                <a:cs typeface="Microsoft YaHei"/>
              </a:rPr>
              <a:t> se </a:t>
            </a:r>
            <a:r>
              <a:rPr lang="en-US" baseline="0" dirty="0" err="1" smtClean="0">
                <a:ea typeface="Microsoft YaHei"/>
                <a:cs typeface="Microsoft YaHei"/>
              </a:rPr>
              <a:t>presenta</a:t>
            </a:r>
            <a:r>
              <a:rPr lang="en-US" baseline="0" dirty="0" smtClean="0">
                <a:ea typeface="Microsoft YaHei"/>
                <a:cs typeface="Microsoft YaHei"/>
              </a:rPr>
              <a:t> en </a:t>
            </a:r>
            <a:r>
              <a:rPr lang="en-US" baseline="0" dirty="0" err="1" smtClean="0">
                <a:ea typeface="Microsoft YaHei"/>
                <a:cs typeface="Microsoft YaHei"/>
              </a:rPr>
              <a:t>su</a:t>
            </a:r>
            <a:r>
              <a:rPr lang="en-US" baseline="0" dirty="0" smtClean="0">
                <a:ea typeface="Microsoft YaHei"/>
                <a:cs typeface="Microsoft YaHei"/>
              </a:rPr>
              <a:t> </a:t>
            </a:r>
            <a:r>
              <a:rPr lang="en-US" baseline="0" dirty="0" err="1" smtClean="0">
                <a:ea typeface="Microsoft YaHei"/>
                <a:cs typeface="Microsoft YaHei"/>
              </a:rPr>
              <a:t>propio</a:t>
            </a:r>
            <a:r>
              <a:rPr lang="en-US" baseline="0" dirty="0" smtClean="0">
                <a:ea typeface="Microsoft YaHei"/>
                <a:cs typeface="Microsoft YaHei"/>
              </a:rPr>
              <a:t> </a:t>
            </a:r>
            <a:r>
              <a:rPr lang="en-US" baseline="0" dirty="0" err="1" smtClean="0">
                <a:ea typeface="Microsoft YaHei"/>
                <a:cs typeface="Microsoft YaHei"/>
              </a:rPr>
              <a:t>sitio</a:t>
            </a:r>
            <a:r>
              <a:rPr lang="en-US" baseline="0" dirty="0" smtClean="0">
                <a:ea typeface="Microsoft YaHei"/>
                <a:cs typeface="Microsoft YaHei"/>
              </a:rPr>
              <a:t> web.</a:t>
            </a:r>
            <a:endParaRPr lang="en-US" dirty="0" smtClean="0">
              <a:ea typeface="Microsoft YaHei"/>
              <a:cs typeface="Microsoft YaHei"/>
            </a:endParaRPr>
          </a:p>
        </p:txBody>
      </p:sp>
      <p:sp>
        <p:nvSpPr>
          <p:cNvPr id="53251" name="Text Box 3"/>
          <p:cNvSpPr txBox="1">
            <a:spLocks noChangeArrowheads="1"/>
          </p:cNvSpPr>
          <p:nvPr/>
        </p:nvSpPr>
        <p:spPr bwMode="auto">
          <a:xfrm>
            <a:off x="1588" y="0"/>
            <a:ext cx="1587" cy="158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75E5DFEF-E9E1-4CC2-B29F-65A0E44488BF}"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7</a:t>
            </a:fld>
            <a:endParaRPr lang="en-US" sz="1900">
              <a:solidFill>
                <a:srgbClr val="000000"/>
              </a:solidFill>
              <a:latin typeface="Calibri" pitchFamily="34" charset="0"/>
              <a:cs typeface="Microsoft YaHei"/>
            </a:endParaRPr>
          </a:p>
        </p:txBody>
      </p:sp>
      <p:sp>
        <p:nvSpPr>
          <p:cNvPr id="53252"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53253" name="Slide Number Placeholder 4"/>
          <p:cNvSpPr>
            <a:spLocks noGrp="1"/>
          </p:cNvSpPr>
          <p:nvPr>
            <p:ph type="sldNum" sz="quarter"/>
          </p:nvPr>
        </p:nvSpPr>
        <p:spPr>
          <a:noFill/>
          <a:ln>
            <a:miter lim="800000"/>
            <a:headEnd/>
            <a:tailEnd/>
          </a:ln>
        </p:spPr>
        <p:txBody>
          <a:bodyPr/>
          <a:lstStyle/>
          <a:p>
            <a:fld id="{523D7665-C648-4749-BED7-BFCC529A93FB}"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1588" y="0"/>
            <a:ext cx="1587" cy="158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5C7E2B18-D054-4CE3-9498-E02392667A65}"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8</a:t>
            </a:fld>
            <a:endParaRPr lang="en-US" sz="1900">
              <a:solidFill>
                <a:srgbClr val="000000"/>
              </a:solidFill>
              <a:latin typeface="Calibri" pitchFamily="34" charset="0"/>
              <a:cs typeface="Microsoft YaHei"/>
            </a:endParaRPr>
          </a:p>
        </p:txBody>
      </p:sp>
      <p:sp>
        <p:nvSpPr>
          <p:cNvPr id="55299" name="Text Box 3"/>
          <p:cNvSpPr>
            <a:spLocks noGrp="1" noChangeArrowheads="1"/>
          </p:cNvSpPr>
          <p:nvPr>
            <p:ph type="body"/>
          </p:nvPr>
        </p:nvSpPr>
        <p:spPr>
          <a:xfrm>
            <a:off x="809625" y="4932363"/>
            <a:ext cx="6478588" cy="4664075"/>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Como </a:t>
            </a:r>
            <a:r>
              <a:rPr lang="en-US" dirty="0" err="1" smtClean="0">
                <a:ea typeface="Microsoft YaHei"/>
                <a:cs typeface="Microsoft YaHei"/>
              </a:rPr>
              <a:t>otras</a:t>
            </a:r>
            <a:r>
              <a:rPr lang="en-US" dirty="0" smtClean="0">
                <a:ea typeface="Microsoft YaHei"/>
                <a:cs typeface="Microsoft YaHei"/>
              </a:rPr>
              <a:t> </a:t>
            </a:r>
            <a:r>
              <a:rPr lang="en-US" dirty="0" err="1" smtClean="0">
                <a:ea typeface="Microsoft YaHei"/>
                <a:cs typeface="Microsoft YaHei"/>
              </a:rPr>
              <a:t>entidades</a:t>
            </a:r>
            <a:r>
              <a:rPr lang="en-US" dirty="0" smtClean="0">
                <a:ea typeface="Microsoft YaHei"/>
                <a:cs typeface="Microsoft YaHei"/>
              </a:rPr>
              <a:t>, </a:t>
            </a:r>
            <a:r>
              <a:rPr lang="en-US"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organizaciones</a:t>
            </a:r>
            <a:r>
              <a:rPr lang="en-US" baseline="0" dirty="0" smtClean="0">
                <a:ea typeface="Microsoft YaHei"/>
                <a:cs typeface="Microsoft YaHei"/>
              </a:rPr>
              <a:t> </a:t>
            </a:r>
            <a:r>
              <a:rPr lang="en-US" baseline="0" dirty="0" err="1" smtClean="0">
                <a:ea typeface="Microsoft YaHei"/>
                <a:cs typeface="Microsoft YaHei"/>
              </a:rPr>
              <a:t>pueden</a:t>
            </a:r>
            <a:r>
              <a:rPr lang="en-US" baseline="0" dirty="0" smtClean="0">
                <a:ea typeface="Microsoft YaHei"/>
                <a:cs typeface="Microsoft YaHei"/>
              </a:rPr>
              <a:t> </a:t>
            </a:r>
            <a:r>
              <a:rPr lang="en-US" baseline="0" dirty="0" err="1" smtClean="0">
                <a:ea typeface="Microsoft YaHei"/>
                <a:cs typeface="Microsoft YaHei"/>
              </a:rPr>
              <a:t>ser</a:t>
            </a:r>
            <a:r>
              <a:rPr lang="en-US" baseline="0" dirty="0" smtClean="0">
                <a:ea typeface="Microsoft YaHei"/>
                <a:cs typeface="Microsoft YaHei"/>
              </a:rPr>
              <a:t> </a:t>
            </a:r>
            <a:r>
              <a:rPr lang="en-US" baseline="0" dirty="0" err="1" smtClean="0">
                <a:ea typeface="Microsoft YaHei"/>
                <a:cs typeface="Microsoft YaHei"/>
              </a:rPr>
              <a:t>creadores</a:t>
            </a:r>
            <a:r>
              <a:rPr lang="en-US" baseline="0" dirty="0" smtClean="0">
                <a:ea typeface="Microsoft YaHei"/>
                <a:cs typeface="Microsoft YaHei"/>
              </a:rPr>
              <a:t>.</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Algunos</a:t>
            </a:r>
            <a:r>
              <a:rPr lang="en-US" dirty="0" smtClean="0">
                <a:ea typeface="Microsoft YaHei"/>
                <a:cs typeface="Microsoft YaHei"/>
              </a:rPr>
              <a:t> </a:t>
            </a:r>
            <a:r>
              <a:rPr lang="en-US" dirty="0" err="1" smtClean="0">
                <a:ea typeface="Microsoft YaHei"/>
                <a:cs typeface="Microsoft YaHei"/>
              </a:rPr>
              <a:t>ejemplos</a:t>
            </a:r>
            <a:r>
              <a:rPr lang="en-US" baseline="0" dirty="0" smtClean="0">
                <a:ea typeface="Microsoft YaHei"/>
                <a:cs typeface="Microsoft YaHei"/>
              </a:rPr>
              <a:t> </a:t>
            </a:r>
            <a:r>
              <a:rPr lang="en-US" baseline="0" dirty="0" err="1" smtClean="0">
                <a:ea typeface="Microsoft YaHei"/>
                <a:cs typeface="Microsoft YaHei"/>
              </a:rPr>
              <a:t>adicionales</a:t>
            </a:r>
            <a:r>
              <a:rPr lang="en-US" baseline="0" dirty="0" smtClean="0">
                <a:ea typeface="Microsoft YaHei"/>
                <a:cs typeface="Microsoft YaHei"/>
              </a:rPr>
              <a:t> de </a:t>
            </a:r>
            <a:r>
              <a:rPr lang="en-US" baseline="0" dirty="0" err="1" smtClean="0">
                <a:ea typeface="Microsoft YaHei"/>
                <a:cs typeface="Microsoft YaHei"/>
              </a:rPr>
              <a:t>entidades</a:t>
            </a:r>
            <a:r>
              <a:rPr lang="en-US" baseline="0" dirty="0" smtClean="0">
                <a:ea typeface="Microsoft YaHei"/>
                <a:cs typeface="Microsoft YaHei"/>
              </a:rPr>
              <a:t> </a:t>
            </a:r>
            <a:r>
              <a:rPr lang="en-US" baseline="0" dirty="0" err="1" smtClean="0">
                <a:ea typeface="Microsoft YaHei"/>
                <a:cs typeface="Microsoft YaHei"/>
              </a:rPr>
              <a:t>corporativas</a:t>
            </a:r>
            <a:r>
              <a:rPr lang="en-US" baseline="0" dirty="0" smtClean="0">
                <a:ea typeface="Microsoft YaHei"/>
                <a:cs typeface="Microsoft YaHei"/>
              </a:rPr>
              <a:t> </a:t>
            </a:r>
            <a:r>
              <a:rPr lang="en-US" baseline="0" dirty="0" err="1" smtClean="0">
                <a:ea typeface="Microsoft YaHei"/>
                <a:cs typeface="Microsoft YaHei"/>
              </a:rPr>
              <a:t>como</a:t>
            </a:r>
            <a:r>
              <a:rPr lang="en-US" baseline="0" dirty="0" smtClean="0">
                <a:ea typeface="Microsoft YaHei"/>
                <a:cs typeface="Microsoft YaHei"/>
              </a:rPr>
              <a:t> </a:t>
            </a:r>
            <a:r>
              <a:rPr lang="en-US" baseline="0" dirty="0" err="1" smtClean="0">
                <a:ea typeface="Microsoft YaHei"/>
                <a:cs typeface="Microsoft YaHei"/>
              </a:rPr>
              <a:t>creadores</a:t>
            </a:r>
            <a:r>
              <a:rPr lang="en-US" baseline="0" dirty="0" smtClean="0">
                <a:ea typeface="Microsoft YaHei"/>
                <a:cs typeface="Microsoft YaHei"/>
              </a:rPr>
              <a:t> </a:t>
            </a:r>
            <a:r>
              <a:rPr lang="en-US" baseline="0" dirty="0" err="1" smtClean="0">
                <a:ea typeface="Microsoft YaHei"/>
                <a:cs typeface="Microsoft YaHei"/>
              </a:rPr>
              <a:t>incluyen</a:t>
            </a:r>
            <a:r>
              <a:rPr lang="en-US" baseline="0" dirty="0" smtClean="0">
                <a:ea typeface="Microsoft YaHei"/>
                <a:cs typeface="Microsoft YaHei"/>
              </a:rPr>
              <a:t> </a:t>
            </a:r>
            <a:r>
              <a:rPr lang="en-US" baseline="0" dirty="0" err="1" smtClean="0">
                <a:ea typeface="Microsoft YaHei"/>
                <a:cs typeface="Microsoft YaHei"/>
              </a:rPr>
              <a:t>algunas</a:t>
            </a:r>
            <a:r>
              <a:rPr lang="en-US" baseline="0" dirty="0" smtClean="0">
                <a:ea typeface="Microsoft YaHei"/>
                <a:cs typeface="Microsoft YaHei"/>
              </a:rPr>
              <a:t> </a:t>
            </a:r>
            <a:r>
              <a:rPr lang="en-US" baseline="0" dirty="0" err="1" smtClean="0">
                <a:ea typeface="Microsoft YaHei"/>
                <a:cs typeface="Microsoft YaHei"/>
              </a:rPr>
              <a:t>obras</a:t>
            </a:r>
            <a:r>
              <a:rPr lang="en-US" baseline="0" dirty="0" smtClean="0">
                <a:ea typeface="Microsoft YaHei"/>
                <a:cs typeface="Microsoft YaHei"/>
              </a:rPr>
              <a:t> </a:t>
            </a:r>
            <a:r>
              <a:rPr lang="en-US" baseline="0" dirty="0" err="1" smtClean="0">
                <a:ea typeface="Microsoft YaHei"/>
                <a:cs typeface="Microsoft YaHei"/>
              </a:rPr>
              <a:t>jurídicas</a:t>
            </a:r>
            <a:r>
              <a:rPr lang="en-US" baseline="0" dirty="0" smtClean="0">
                <a:ea typeface="Microsoft YaHei"/>
                <a:cs typeface="Microsoft YaHei"/>
              </a:rPr>
              <a:t> (</a:t>
            </a:r>
            <a:r>
              <a:rPr lang="en-US" baseline="0" dirty="0" err="1" smtClean="0">
                <a:ea typeface="Microsoft YaHei"/>
                <a:cs typeface="Microsoft YaHei"/>
              </a:rPr>
              <a:t>p.ej</a:t>
            </a:r>
            <a:r>
              <a:rPr lang="en-US" baseline="0" dirty="0" smtClean="0">
                <a:ea typeface="Microsoft YaHei"/>
                <a:cs typeface="Microsoft YaHei"/>
              </a:rPr>
              <a:t>., </a:t>
            </a:r>
            <a:r>
              <a:rPr lang="en-US" baseline="0" dirty="0" err="1" smtClean="0">
                <a:ea typeface="Microsoft YaHei"/>
                <a:cs typeface="Microsoft YaHei"/>
              </a:rPr>
              <a:t>leyes</a:t>
            </a:r>
            <a:r>
              <a:rPr lang="en-US" baseline="0" dirty="0" smtClean="0">
                <a:ea typeface="Microsoft YaHei"/>
                <a:cs typeface="Microsoft YaHei"/>
              </a:rPr>
              <a:t>, </a:t>
            </a:r>
            <a:r>
              <a:rPr lang="en-US" baseline="0" dirty="0" err="1" smtClean="0">
                <a:ea typeface="Microsoft YaHei"/>
                <a:cs typeface="Microsoft YaHei"/>
              </a:rPr>
              <a:t>tratados</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representaciones</a:t>
            </a:r>
            <a:r>
              <a:rPr lang="en-US" baseline="0" dirty="0" smtClean="0">
                <a:ea typeface="Microsoft YaHei"/>
                <a:cs typeface="Microsoft YaHei"/>
              </a:rPr>
              <a:t> </a:t>
            </a:r>
            <a:r>
              <a:rPr lang="en-US" baseline="0" dirty="0" err="1" smtClean="0">
                <a:ea typeface="Microsoft YaHei"/>
                <a:cs typeface="Microsoft YaHei"/>
              </a:rPr>
              <a:t>colectivas</a:t>
            </a:r>
            <a:r>
              <a:rPr lang="en-US" baseline="0" dirty="0" smtClean="0">
                <a:ea typeface="Microsoft YaHei"/>
                <a:cs typeface="Microsoft YaHei"/>
              </a:rPr>
              <a:t> de </a:t>
            </a:r>
            <a:r>
              <a:rPr lang="en-US" baseline="0" dirty="0" err="1" smtClean="0">
                <a:ea typeface="Microsoft YaHei"/>
                <a:cs typeface="Microsoft YaHei"/>
              </a:rPr>
              <a:t>grupos</a:t>
            </a:r>
            <a:r>
              <a:rPr lang="en-US" baseline="0" dirty="0" smtClean="0">
                <a:ea typeface="Microsoft YaHei"/>
                <a:cs typeface="Microsoft YaHei"/>
              </a:rPr>
              <a:t> de </a:t>
            </a:r>
            <a:r>
              <a:rPr lang="en-US" baseline="0" dirty="0" err="1" smtClean="0">
                <a:ea typeface="Microsoft YaHei"/>
                <a:cs typeface="Microsoft YaHei"/>
              </a:rPr>
              <a:t>artes</a:t>
            </a:r>
            <a:r>
              <a:rPr lang="en-US" baseline="0" dirty="0" smtClean="0">
                <a:ea typeface="Microsoft YaHei"/>
                <a:cs typeface="Microsoft YaHei"/>
              </a:rPr>
              <a:t> </a:t>
            </a:r>
            <a:r>
              <a:rPr lang="en-US" baseline="0" dirty="0" err="1" smtClean="0">
                <a:ea typeface="Microsoft YaHei"/>
                <a:cs typeface="Microsoft YaHei"/>
              </a:rPr>
              <a:t>escénicas</a:t>
            </a:r>
            <a:r>
              <a:rPr lang="en-US" baseline="0" dirty="0" smtClean="0">
                <a:ea typeface="Microsoft YaHei"/>
                <a:cs typeface="Microsoft YaHei"/>
              </a:rPr>
              <a:t> y los </a:t>
            </a:r>
            <a:r>
              <a:rPr lang="en-US" baseline="0" dirty="0" err="1" smtClean="0">
                <a:ea typeface="Microsoft YaHei"/>
                <a:cs typeface="Microsoft YaHei"/>
              </a:rPr>
              <a:t>recursos</a:t>
            </a:r>
            <a:r>
              <a:rPr lang="en-US" baseline="0" dirty="0" smtClean="0">
                <a:ea typeface="Microsoft YaHei"/>
                <a:cs typeface="Microsoft YaHei"/>
              </a:rPr>
              <a:t> </a:t>
            </a:r>
            <a:r>
              <a:rPr lang="en-US" baseline="0" dirty="0" err="1" smtClean="0">
                <a:ea typeface="Microsoft YaHei"/>
                <a:cs typeface="Microsoft YaHei"/>
              </a:rPr>
              <a:t>cartográficos</a:t>
            </a:r>
            <a:r>
              <a:rPr lang="en-US" baseline="0" dirty="0" smtClean="0">
                <a:ea typeface="Microsoft YaHei"/>
                <a:cs typeface="Microsoft YaHei"/>
              </a:rPr>
              <a:t> (</a:t>
            </a:r>
            <a:r>
              <a:rPr lang="en-US" baseline="0" dirty="0" err="1" smtClean="0">
                <a:ea typeface="Microsoft YaHei"/>
                <a:cs typeface="Microsoft YaHei"/>
              </a:rPr>
              <a:t>mapas</a:t>
            </a:r>
            <a:r>
              <a:rPr lang="en-US" baseline="0" dirty="0" smtClean="0">
                <a:ea typeface="Microsoft YaHei"/>
                <a:cs typeface="Microsoft YaHei"/>
              </a:rPr>
              <a:t>, atlas).  </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Ellos</a:t>
            </a:r>
            <a:r>
              <a:rPr lang="en-US" dirty="0" smtClean="0">
                <a:ea typeface="Microsoft YaHei"/>
                <a:cs typeface="Microsoft YaHei"/>
              </a:rPr>
              <a:t> </a:t>
            </a:r>
            <a:r>
              <a:rPr lang="en-US" dirty="0" err="1" smtClean="0">
                <a:ea typeface="Microsoft YaHei"/>
                <a:cs typeface="Microsoft YaHei"/>
              </a:rPr>
              <a:t>también</a:t>
            </a:r>
            <a:r>
              <a:rPr lang="en-US" dirty="0" smtClean="0">
                <a:ea typeface="Microsoft YaHei"/>
                <a:cs typeface="Microsoft YaHei"/>
              </a:rPr>
              <a:t> </a:t>
            </a:r>
            <a:r>
              <a:rPr lang="en-US" dirty="0" err="1" smtClean="0">
                <a:ea typeface="Microsoft YaHei"/>
                <a:cs typeface="Microsoft YaHei"/>
              </a:rPr>
              <a:t>pueden</a:t>
            </a:r>
            <a:r>
              <a:rPr lang="en-US" dirty="0" smtClean="0">
                <a:ea typeface="Microsoft YaHei"/>
                <a:cs typeface="Microsoft YaHei"/>
              </a:rPr>
              <a:t> </a:t>
            </a:r>
            <a:r>
              <a:rPr lang="en-US" dirty="0" err="1" smtClean="0">
                <a:ea typeface="Microsoft YaHei"/>
                <a:cs typeface="Microsoft YaHei"/>
              </a:rPr>
              <a:t>ser</a:t>
            </a:r>
            <a:r>
              <a:rPr lang="en-US" dirty="0" smtClean="0">
                <a:ea typeface="Microsoft YaHei"/>
                <a:cs typeface="Microsoft YaHei"/>
              </a:rPr>
              <a:t> </a:t>
            </a:r>
            <a:r>
              <a:rPr lang="en-US" dirty="0" err="1" smtClean="0">
                <a:ea typeface="Microsoft YaHei"/>
                <a:cs typeface="Microsoft YaHei"/>
              </a:rPr>
              <a:t>colaboradores</a:t>
            </a:r>
            <a:r>
              <a:rPr lang="en-US" dirty="0" smtClean="0">
                <a:ea typeface="Microsoft YaHei"/>
                <a:cs typeface="Microsoft YaHei"/>
              </a:rPr>
              <a:t> o </a:t>
            </a:r>
            <a:r>
              <a:rPr lang="en-US" dirty="0" err="1" smtClean="0">
                <a:ea typeface="Microsoft YaHei"/>
                <a:cs typeface="Microsoft YaHei"/>
              </a:rPr>
              <a:t>materias</a:t>
            </a:r>
            <a:r>
              <a:rPr lang="en-US" dirty="0" smtClean="0">
                <a:ea typeface="Microsoft YaHei"/>
                <a:cs typeface="Microsoft YaHei"/>
              </a:rPr>
              <a:t>.</a:t>
            </a:r>
          </a:p>
        </p:txBody>
      </p:sp>
      <p:sp>
        <p:nvSpPr>
          <p:cNvPr id="55300"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55301" name="Slide Number Placeholder 4"/>
          <p:cNvSpPr>
            <a:spLocks noGrp="1"/>
          </p:cNvSpPr>
          <p:nvPr>
            <p:ph type="sldNum" sz="quarter"/>
          </p:nvPr>
        </p:nvSpPr>
        <p:spPr>
          <a:noFill/>
          <a:ln>
            <a:miter lim="800000"/>
            <a:headEnd/>
            <a:tailEnd/>
          </a:ln>
        </p:spPr>
        <p:txBody>
          <a:bodyPr/>
          <a:lstStyle/>
          <a:p>
            <a:fld id="{910417EB-DAE8-483A-A6DA-9D9FF91EB0EA}"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0" y="0"/>
            <a:ext cx="1588" cy="158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9F6A5D5C-511D-4D77-88BF-2C90223E0DB2}"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9</a:t>
            </a:fld>
            <a:endParaRPr lang="en-US" sz="1900">
              <a:solidFill>
                <a:srgbClr val="000000"/>
              </a:solidFill>
              <a:latin typeface="Calibri" pitchFamily="34" charset="0"/>
              <a:cs typeface="Microsoft YaHei"/>
            </a:endParaRPr>
          </a:p>
        </p:txBody>
      </p:sp>
      <p:sp>
        <p:nvSpPr>
          <p:cNvPr id="57347" name="Rectangle 3"/>
          <p:cNvSpPr>
            <a:spLocks noGrp="1" noChangeArrowheads="1"/>
          </p:cNvSpPr>
          <p:nvPr>
            <p:ph type="body"/>
          </p:nvPr>
        </p:nvSpPr>
        <p:spPr>
          <a:xfrm>
            <a:off x="157163" y="4957763"/>
            <a:ext cx="6919912" cy="4249737"/>
          </a:xfrm>
          <a:noFill/>
        </p:spPr>
        <p:txBody>
          <a:bodyPr wrap="none"/>
          <a:lstStyle/>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ea typeface="Microsoft YaHei"/>
                <a:cs typeface="Microsoft YaHei"/>
              </a:rPr>
              <a:t>1 mayo 2013</a:t>
            </a:r>
          </a:p>
          <a:p>
            <a:r>
              <a:rPr lang="en-US" dirty="0" err="1" smtClean="0"/>
              <a:t>Adicionalmente</a:t>
            </a:r>
            <a:r>
              <a:rPr lang="en-US" baseline="0" dirty="0" smtClean="0"/>
              <a:t> a </a:t>
            </a:r>
            <a:r>
              <a:rPr lang="en-US" baseline="0" dirty="0" err="1" smtClean="0"/>
              <a:t>estas</a:t>
            </a:r>
            <a:r>
              <a:rPr lang="en-US" baseline="0" dirty="0" smtClean="0"/>
              <a:t>, hay </a:t>
            </a:r>
            <a:r>
              <a:rPr lang="en-US" baseline="0" dirty="0" err="1" smtClean="0"/>
              <a:t>muchas</a:t>
            </a:r>
            <a:r>
              <a:rPr lang="en-US" baseline="0" dirty="0" smtClean="0"/>
              <a:t> </a:t>
            </a:r>
            <a:r>
              <a:rPr lang="en-US" baseline="0" dirty="0" err="1" smtClean="0"/>
              <a:t>entidades</a:t>
            </a:r>
            <a:r>
              <a:rPr lang="en-US" baseline="0" dirty="0" smtClean="0"/>
              <a:t> </a:t>
            </a:r>
            <a:r>
              <a:rPr lang="en-US" baseline="0" dirty="0" err="1" smtClean="0"/>
              <a:t>corporativas</a:t>
            </a:r>
            <a:r>
              <a:rPr lang="en-US" baseline="0" dirty="0" smtClean="0"/>
              <a:t> </a:t>
            </a:r>
            <a:r>
              <a:rPr lang="en-US" baseline="0" dirty="0" err="1" smtClean="0"/>
              <a:t>que</a:t>
            </a:r>
            <a:r>
              <a:rPr lang="en-US" baseline="0" dirty="0" smtClean="0"/>
              <a:t> </a:t>
            </a:r>
            <a:r>
              <a:rPr lang="en-US" baseline="0" dirty="0" err="1" smtClean="0"/>
              <a:t>pueden</a:t>
            </a:r>
            <a:r>
              <a:rPr lang="en-US" baseline="0" dirty="0" smtClean="0"/>
              <a:t> </a:t>
            </a:r>
            <a:r>
              <a:rPr lang="en-US" baseline="0" dirty="0" err="1" smtClean="0"/>
              <a:t>estar</a:t>
            </a:r>
            <a:r>
              <a:rPr lang="en-US" baseline="0" dirty="0" smtClean="0"/>
              <a:t> </a:t>
            </a:r>
            <a:r>
              <a:rPr lang="en-US" baseline="0" dirty="0" err="1" smtClean="0"/>
              <a:t>relacionados</a:t>
            </a:r>
            <a:r>
              <a:rPr lang="en-US" baseline="0" dirty="0" smtClean="0"/>
              <a:t> con </a:t>
            </a:r>
            <a:r>
              <a:rPr lang="en-US" baseline="0" dirty="0" err="1" smtClean="0"/>
              <a:t>obras</a:t>
            </a:r>
            <a:r>
              <a:rPr lang="en-US" baseline="0" dirty="0" smtClean="0"/>
              <a:t>, </a:t>
            </a:r>
            <a:r>
              <a:rPr lang="en-US" baseline="0" dirty="0" err="1" smtClean="0"/>
              <a:t>expresiones</a:t>
            </a:r>
            <a:r>
              <a:rPr lang="en-US" baseline="0" dirty="0" smtClean="0"/>
              <a:t>, </a:t>
            </a:r>
            <a:r>
              <a:rPr lang="en-US" baseline="0" dirty="0" err="1" smtClean="0"/>
              <a:t>manifestaciones</a:t>
            </a:r>
            <a:r>
              <a:rPr lang="en-US" baseline="0" dirty="0" smtClean="0"/>
              <a:t> o items. </a:t>
            </a:r>
            <a:endParaRPr lang="en-US" dirty="0" smtClean="0"/>
          </a:p>
        </p:txBody>
      </p:sp>
      <p:sp>
        <p:nvSpPr>
          <p:cNvPr id="57348"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57349" name="Slide Number Placeholder 4"/>
          <p:cNvSpPr>
            <a:spLocks noGrp="1"/>
          </p:cNvSpPr>
          <p:nvPr>
            <p:ph type="sldNum" sz="quarter"/>
          </p:nvPr>
        </p:nvSpPr>
        <p:spPr>
          <a:noFill/>
          <a:ln>
            <a:miter lim="800000"/>
            <a:headEnd/>
            <a:tailEnd/>
          </a:ln>
        </p:spPr>
        <p:txBody>
          <a:bodyPr/>
          <a:lstStyle/>
          <a:p>
            <a:fld id="{CF331D49-D363-4039-8154-B8F30C6C3372}"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Text Box 2"/>
          <p:cNvSpPr>
            <a:spLocks noGrp="1" noChangeArrowheads="1"/>
          </p:cNvSpPr>
          <p:nvPr>
            <p:ph type="body"/>
          </p:nvPr>
        </p:nvSpPr>
        <p:spPr>
          <a:xfrm>
            <a:off x="809625" y="4932363"/>
            <a:ext cx="6478588" cy="4664075"/>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La</a:t>
            </a:r>
            <a:r>
              <a:rPr lang="en-US" baseline="0" dirty="0" smtClean="0">
                <a:ea typeface="Microsoft YaHei"/>
                <a:cs typeface="Microsoft YaHei"/>
              </a:rPr>
              <a:t> </a:t>
            </a:r>
            <a:r>
              <a:rPr lang="en-US" baseline="0" dirty="0" err="1" smtClean="0">
                <a:ea typeface="Microsoft YaHei"/>
                <a:cs typeface="Microsoft YaHei"/>
              </a:rPr>
              <a:t>codificación</a:t>
            </a:r>
            <a:r>
              <a:rPr lang="en-US" baseline="0" dirty="0" smtClean="0">
                <a:ea typeface="Microsoft YaHei"/>
                <a:cs typeface="Microsoft YaHei"/>
              </a:rPr>
              <a:t> MARC para </a:t>
            </a:r>
            <a:r>
              <a:rPr lang="en-US" baseline="0" dirty="0" err="1" smtClean="0">
                <a:ea typeface="Microsoft YaHei"/>
                <a:cs typeface="Microsoft YaHei"/>
              </a:rPr>
              <a:t>materias</a:t>
            </a:r>
            <a:r>
              <a:rPr lang="en-US" baseline="0" dirty="0" smtClean="0">
                <a:ea typeface="Microsoft YaHei"/>
                <a:cs typeface="Microsoft YaHei"/>
              </a:rPr>
              <a:t> </a:t>
            </a:r>
            <a:r>
              <a:rPr lang="en-US" baseline="0" dirty="0" err="1" smtClean="0">
                <a:ea typeface="Microsoft YaHei"/>
                <a:cs typeface="Microsoft YaHei"/>
              </a:rPr>
              <a:t>corresponde</a:t>
            </a:r>
            <a:r>
              <a:rPr lang="en-US" baseline="0" dirty="0" smtClean="0">
                <a:ea typeface="Microsoft YaHei"/>
                <a:cs typeface="Microsoft YaHei"/>
              </a:rPr>
              <a:t> a los campo 6XX. El </a:t>
            </a:r>
            <a:r>
              <a:rPr lang="en-US" baseline="0" dirty="0" err="1" smtClean="0">
                <a:ea typeface="Microsoft YaHei"/>
                <a:cs typeface="Microsoft YaHei"/>
              </a:rPr>
              <a:t>segundo</a:t>
            </a:r>
            <a:r>
              <a:rPr lang="en-US" baseline="0" dirty="0" smtClean="0">
                <a:ea typeface="Microsoft YaHei"/>
                <a:cs typeface="Microsoft YaHei"/>
              </a:rPr>
              <a:t> </a:t>
            </a:r>
            <a:r>
              <a:rPr lang="en-US" baseline="0" dirty="0" err="1" smtClean="0">
                <a:ea typeface="Microsoft YaHei"/>
                <a:cs typeface="Microsoft YaHei"/>
              </a:rPr>
              <a:t>indicador</a:t>
            </a:r>
            <a:r>
              <a:rPr lang="en-US" baseline="0" dirty="0" smtClean="0">
                <a:ea typeface="Microsoft YaHei"/>
                <a:cs typeface="Microsoft YaHei"/>
              </a:rPr>
              <a:t> </a:t>
            </a:r>
            <a:r>
              <a:rPr lang="en-US" baseline="0" dirty="0" err="1" smtClean="0">
                <a:ea typeface="Microsoft YaHei"/>
                <a:cs typeface="Microsoft YaHei"/>
              </a:rPr>
              <a:t>muestra</a:t>
            </a:r>
            <a:r>
              <a:rPr lang="en-US" baseline="0" dirty="0" smtClean="0">
                <a:ea typeface="Microsoft YaHei"/>
                <a:cs typeface="Microsoft YaHei"/>
              </a:rPr>
              <a:t> la </a:t>
            </a:r>
            <a:r>
              <a:rPr lang="en-US" baseline="0" dirty="0" err="1" smtClean="0">
                <a:ea typeface="Microsoft YaHei"/>
                <a:cs typeface="Microsoft YaHei"/>
              </a:rPr>
              <a:t>lista</a:t>
            </a:r>
            <a:r>
              <a:rPr lang="en-US" baseline="0" dirty="0" smtClean="0">
                <a:ea typeface="Microsoft YaHei"/>
                <a:cs typeface="Microsoft YaHei"/>
              </a:rPr>
              <a:t> de </a:t>
            </a:r>
            <a:r>
              <a:rPr lang="en-US" baseline="0" dirty="0" err="1" smtClean="0">
                <a:ea typeface="Microsoft YaHei"/>
                <a:cs typeface="Microsoft YaHei"/>
              </a:rPr>
              <a:t>materias</a:t>
            </a:r>
            <a:r>
              <a:rPr lang="en-US" baseline="0" dirty="0" smtClean="0">
                <a:ea typeface="Microsoft YaHei"/>
                <a:cs typeface="Microsoft YaHei"/>
              </a:rPr>
              <a:t>; el valor 0 </a:t>
            </a:r>
            <a:r>
              <a:rPr lang="en-US" baseline="0" dirty="0" err="1" smtClean="0">
                <a:ea typeface="Microsoft YaHei"/>
                <a:cs typeface="Microsoft YaHei"/>
              </a:rPr>
              <a:t>indica</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esta</a:t>
            </a:r>
            <a:r>
              <a:rPr lang="en-US" baseline="0" dirty="0" smtClean="0">
                <a:ea typeface="Microsoft YaHei"/>
                <a:cs typeface="Microsoft YaHei"/>
              </a:rPr>
              <a:t> </a:t>
            </a:r>
            <a:r>
              <a:rPr lang="en-US" baseline="0" dirty="0" err="1" smtClean="0">
                <a:ea typeface="Microsoft YaHei"/>
                <a:cs typeface="Microsoft YaHei"/>
              </a:rPr>
              <a:t>estructurada</a:t>
            </a:r>
            <a:r>
              <a:rPr lang="en-US" baseline="0" dirty="0" smtClean="0">
                <a:ea typeface="Microsoft YaHei"/>
                <a:cs typeface="Microsoft YaHei"/>
              </a:rPr>
              <a:t> de </a:t>
            </a:r>
            <a:r>
              <a:rPr lang="en-US" baseline="0" dirty="0" err="1" smtClean="0">
                <a:ea typeface="Microsoft YaHei"/>
                <a:cs typeface="Microsoft YaHei"/>
              </a:rPr>
              <a:t>acuerdo</a:t>
            </a:r>
            <a:r>
              <a:rPr lang="en-US" baseline="0" dirty="0" smtClean="0">
                <a:ea typeface="Microsoft YaHei"/>
                <a:cs typeface="Microsoft YaHei"/>
              </a:rPr>
              <a:t> al </a:t>
            </a:r>
            <a:r>
              <a:rPr lang="en-US" baseline="0" dirty="0" err="1" smtClean="0">
                <a:ea typeface="Microsoft YaHei"/>
                <a:cs typeface="Microsoft YaHei"/>
              </a:rPr>
              <a:t>uso</a:t>
            </a:r>
            <a:r>
              <a:rPr lang="en-US" baseline="0" dirty="0" smtClean="0">
                <a:ea typeface="Microsoft YaHei"/>
                <a:cs typeface="Microsoft YaHei"/>
              </a:rPr>
              <a:t> de los LCSH.</a:t>
            </a:r>
            <a:endParaRPr lang="en-US" dirty="0" smtClean="0">
              <a:ea typeface="Microsoft YaHei"/>
              <a:cs typeface="Microsoft YaHei"/>
            </a:endParaRPr>
          </a:p>
        </p:txBody>
      </p:sp>
      <p:sp>
        <p:nvSpPr>
          <p:cNvPr id="59395" name="Text Box 3"/>
          <p:cNvSpPr txBox="1">
            <a:spLocks noChangeArrowheads="1"/>
          </p:cNvSpPr>
          <p:nvPr/>
        </p:nvSpPr>
        <p:spPr bwMode="auto">
          <a:xfrm>
            <a:off x="1588" y="0"/>
            <a:ext cx="1587" cy="158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26DA74BD-E43B-4A2A-B16E-E7EA929D7120}"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10</a:t>
            </a:fld>
            <a:endParaRPr lang="en-US" sz="1900">
              <a:solidFill>
                <a:srgbClr val="000000"/>
              </a:solidFill>
              <a:latin typeface="Calibri" pitchFamily="34" charset="0"/>
              <a:cs typeface="Microsoft YaHei"/>
            </a:endParaRPr>
          </a:p>
        </p:txBody>
      </p:sp>
      <p:sp>
        <p:nvSpPr>
          <p:cNvPr id="59396"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59397" name="Slide Number Placeholder 4"/>
          <p:cNvSpPr>
            <a:spLocks noGrp="1"/>
          </p:cNvSpPr>
          <p:nvPr>
            <p:ph type="sldNum" sz="quarter"/>
          </p:nvPr>
        </p:nvSpPr>
        <p:spPr>
          <a:noFill/>
          <a:ln>
            <a:miter lim="800000"/>
            <a:headEnd/>
            <a:tailEnd/>
          </a:ln>
        </p:spPr>
        <p:txBody>
          <a:bodyPr/>
          <a:lstStyle/>
          <a:p>
            <a:fld id="{2FB5D1E5-C582-4C99-9C8D-8E8EB71C221E}"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61443" name="Text Box 2"/>
          <p:cNvSpPr>
            <a:spLocks noGrp="1" noChangeArrowheads="1"/>
          </p:cNvSpPr>
          <p:nvPr>
            <p:ph type="body" idx="1"/>
          </p:nvPr>
        </p:nvSpPr>
        <p:spPr>
          <a:xfrm>
            <a:off x="555625" y="4932363"/>
            <a:ext cx="6443663" cy="4432300"/>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A.2.1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En general, use</a:t>
            </a:r>
            <a:r>
              <a:rPr lang="en-US" baseline="0" dirty="0" smtClean="0">
                <a:ea typeface="Microsoft YaHei"/>
                <a:cs typeface="Microsoft YaHei"/>
              </a:rPr>
              <a:t> </a:t>
            </a:r>
            <a:r>
              <a:rPr lang="en-US" baseline="0" dirty="0" err="1" smtClean="0">
                <a:ea typeface="Microsoft YaHei"/>
                <a:cs typeface="Microsoft YaHei"/>
              </a:rPr>
              <a:t>mayúsculas</a:t>
            </a:r>
            <a:r>
              <a:rPr lang="en-US" baseline="0" dirty="0" smtClean="0">
                <a:ea typeface="Microsoft YaHei"/>
                <a:cs typeface="Microsoft YaHei"/>
              </a:rPr>
              <a:t> para la </a:t>
            </a:r>
            <a:r>
              <a:rPr lang="en-US" baseline="0" dirty="0" err="1" smtClean="0">
                <a:ea typeface="Microsoft YaHei"/>
                <a:cs typeface="Microsoft YaHei"/>
              </a:rPr>
              <a:t>primera</a:t>
            </a:r>
            <a:r>
              <a:rPr lang="en-US" baseline="0" dirty="0" smtClean="0">
                <a:ea typeface="Microsoft YaHei"/>
                <a:cs typeface="Microsoft YaHei"/>
              </a:rPr>
              <a:t> </a:t>
            </a:r>
            <a:r>
              <a:rPr lang="en-US" baseline="0" dirty="0" err="1" smtClean="0">
                <a:ea typeface="Microsoft YaHei"/>
                <a:cs typeface="Microsoft YaHei"/>
              </a:rPr>
              <a:t>palabra</a:t>
            </a:r>
            <a:r>
              <a:rPr lang="en-US" baseline="0" dirty="0" smtClean="0">
                <a:ea typeface="Microsoft YaHei"/>
                <a:cs typeface="Microsoft YaHei"/>
              </a:rPr>
              <a:t> de </a:t>
            </a:r>
            <a:r>
              <a:rPr lang="en-US" baseline="0" dirty="0" err="1" smtClean="0">
                <a:ea typeface="Microsoft YaHei"/>
                <a:cs typeface="Microsoft YaHei"/>
              </a:rPr>
              <a:t>cada</a:t>
            </a:r>
            <a:r>
              <a:rPr lang="en-US" baseline="0" dirty="0" smtClean="0">
                <a:ea typeface="Microsoft YaHei"/>
                <a:cs typeface="Microsoft YaHei"/>
              </a:rPr>
              <a:t> </a:t>
            </a:r>
            <a:r>
              <a:rPr lang="en-US" baseline="0" dirty="0" err="1" smtClean="0">
                <a:ea typeface="Microsoft YaHei"/>
                <a:cs typeface="Microsoft YaHei"/>
              </a:rPr>
              <a:t>nombre</a:t>
            </a:r>
            <a:r>
              <a:rPr lang="en-US" baseline="0" dirty="0" smtClean="0">
                <a:ea typeface="Microsoft YaHei"/>
                <a:cs typeface="Microsoft YaHei"/>
              </a:rPr>
              <a:t>; use </a:t>
            </a:r>
            <a:r>
              <a:rPr lang="en-US" baseline="0" dirty="0" err="1" smtClean="0">
                <a:ea typeface="Microsoft YaHei"/>
                <a:cs typeface="Microsoft YaHei"/>
              </a:rPr>
              <a:t>mayúsculas</a:t>
            </a:r>
            <a:r>
              <a:rPr lang="en-US" baseline="0" dirty="0" smtClean="0">
                <a:ea typeface="Microsoft YaHei"/>
                <a:cs typeface="Microsoft YaHei"/>
              </a:rPr>
              <a:t> para </a:t>
            </a:r>
            <a:r>
              <a:rPr lang="en-US" baseline="0" dirty="0" err="1" smtClean="0">
                <a:ea typeface="Microsoft YaHei"/>
                <a:cs typeface="Microsoft YaHei"/>
              </a:rPr>
              <a:t>otras</a:t>
            </a:r>
            <a:r>
              <a:rPr lang="en-US" baseline="0" dirty="0" smtClean="0">
                <a:ea typeface="Microsoft YaHei"/>
                <a:cs typeface="Microsoft YaHei"/>
              </a:rPr>
              <a:t> </a:t>
            </a:r>
            <a:r>
              <a:rPr lang="en-US" baseline="0" dirty="0" err="1" smtClean="0">
                <a:ea typeface="Microsoft YaHei"/>
                <a:cs typeface="Microsoft YaHei"/>
              </a:rPr>
              <a:t>palabras</a:t>
            </a:r>
            <a:r>
              <a:rPr lang="en-US" baseline="0" dirty="0" smtClean="0">
                <a:ea typeface="Microsoft YaHei"/>
                <a:cs typeface="Microsoft YaHei"/>
              </a:rPr>
              <a:t> </a:t>
            </a:r>
            <a:r>
              <a:rPr lang="en-US" baseline="0" dirty="0" err="1" smtClean="0">
                <a:ea typeface="Microsoft YaHei"/>
                <a:cs typeface="Microsoft YaHei"/>
              </a:rPr>
              <a:t>aplicando</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pautas</a:t>
            </a:r>
            <a:r>
              <a:rPr lang="en-US" baseline="0" dirty="0" smtClean="0">
                <a:ea typeface="Microsoft YaHei"/>
                <a:cs typeface="Microsoft YaHei"/>
              </a:rPr>
              <a:t> </a:t>
            </a:r>
            <a:r>
              <a:rPr lang="en-US" baseline="0" dirty="0" err="1" smtClean="0">
                <a:ea typeface="Microsoft YaHei"/>
                <a:cs typeface="Microsoft YaHei"/>
              </a:rPr>
              <a:t>dadas</a:t>
            </a:r>
            <a:r>
              <a:rPr lang="en-US" baseline="0" dirty="0" smtClean="0">
                <a:ea typeface="Microsoft YaHei"/>
                <a:cs typeface="Microsoft YaHei"/>
              </a:rPr>
              <a:t> en A.10-A.55, </a:t>
            </a:r>
            <a:r>
              <a:rPr lang="en-US" baseline="0" dirty="0" err="1" smtClean="0">
                <a:ea typeface="Microsoft YaHei"/>
                <a:cs typeface="Microsoft YaHei"/>
              </a:rPr>
              <a:t>según</a:t>
            </a:r>
            <a:r>
              <a:rPr lang="en-US" baseline="0" dirty="0" smtClean="0">
                <a:ea typeface="Microsoft YaHei"/>
                <a:cs typeface="Microsoft YaHei"/>
              </a:rPr>
              <a:t> sea </a:t>
            </a:r>
            <a:r>
              <a:rPr lang="en-US" baseline="0" dirty="0" err="1" smtClean="0">
                <a:ea typeface="Microsoft YaHei"/>
                <a:cs typeface="Microsoft YaHei"/>
              </a:rPr>
              <a:t>aplicable</a:t>
            </a:r>
            <a:r>
              <a:rPr lang="en-US" baseline="0" dirty="0" smtClean="0">
                <a:ea typeface="Microsoft YaHei"/>
                <a:cs typeface="Microsoft YaHei"/>
              </a:rPr>
              <a:t> en la </a:t>
            </a:r>
            <a:r>
              <a:rPr lang="en-US" baseline="0" dirty="0" err="1" smtClean="0">
                <a:ea typeface="Microsoft YaHei"/>
                <a:cs typeface="Microsoft YaHei"/>
              </a:rPr>
              <a:t>lengua</a:t>
            </a:r>
            <a:r>
              <a:rPr lang="en-US" baseline="0" dirty="0" smtClean="0">
                <a:ea typeface="Microsoft YaHei"/>
                <a:cs typeface="Microsoft YaHei"/>
              </a:rPr>
              <a:t> en </a:t>
            </a:r>
            <a:r>
              <a:rPr lang="en-US" baseline="0" dirty="0" err="1" smtClean="0">
                <a:ea typeface="Microsoft YaHei"/>
                <a:cs typeface="Microsoft YaHei"/>
              </a:rPr>
              <a:t>cuestión</a:t>
            </a:r>
            <a:r>
              <a:rPr lang="en-US" baseline="0" dirty="0" smtClean="0">
                <a:ea typeface="Microsoft YaHei"/>
                <a:cs typeface="Microsoft YaHei"/>
              </a:rPr>
              <a:t>. Para </a:t>
            </a:r>
            <a:r>
              <a:rPr lang="en-US" baseline="0" dirty="0" err="1" smtClean="0">
                <a:ea typeface="Microsoft YaHei"/>
                <a:cs typeface="Microsoft YaHei"/>
              </a:rPr>
              <a:t>nombres</a:t>
            </a:r>
            <a:r>
              <a:rPr lang="en-US" baseline="0" dirty="0" smtClean="0">
                <a:ea typeface="Microsoft YaHei"/>
                <a:cs typeface="Microsoft YaHei"/>
              </a:rPr>
              <a:t> con </a:t>
            </a:r>
            <a:r>
              <a:rPr lang="en-US" baseline="0" dirty="0" err="1" smtClean="0">
                <a:ea typeface="Microsoft YaHei"/>
                <a:cs typeface="Microsoft YaHei"/>
              </a:rPr>
              <a:t>mayúsculas</a:t>
            </a:r>
            <a:r>
              <a:rPr lang="en-US" baseline="0" dirty="0" smtClean="0">
                <a:ea typeface="Microsoft YaHei"/>
                <a:cs typeface="Microsoft YaHei"/>
              </a:rPr>
              <a:t> </a:t>
            </a:r>
            <a:r>
              <a:rPr lang="en-US" baseline="0" dirty="0" err="1" smtClean="0">
                <a:ea typeface="Microsoft YaHei"/>
                <a:cs typeface="Microsoft YaHei"/>
              </a:rPr>
              <a:t>inusuales</a:t>
            </a:r>
            <a:r>
              <a:rPr lang="en-US" baseline="0" dirty="0" smtClean="0">
                <a:ea typeface="Microsoft YaHei"/>
                <a:cs typeface="Microsoft YaHei"/>
              </a:rPr>
              <a:t>, </a:t>
            </a:r>
            <a:r>
              <a:rPr lang="en-US" baseline="0" dirty="0" err="1" smtClean="0">
                <a:ea typeface="Microsoft YaHei"/>
                <a:cs typeface="Microsoft YaHei"/>
              </a:rPr>
              <a:t>siga</a:t>
            </a:r>
            <a:r>
              <a:rPr lang="en-US" baseline="0" dirty="0" smtClean="0">
                <a:ea typeface="Microsoft YaHei"/>
                <a:cs typeface="Microsoft YaHei"/>
              </a:rPr>
              <a:t> la forma </a:t>
            </a:r>
            <a:r>
              <a:rPr lang="en-US" baseline="0" dirty="0" err="1" smtClean="0">
                <a:ea typeface="Microsoft YaHei"/>
                <a:cs typeface="Microsoft YaHei"/>
              </a:rPr>
              <a:t>comúnmente</a:t>
            </a:r>
            <a:r>
              <a:rPr lang="en-US" baseline="0" dirty="0" smtClean="0">
                <a:ea typeface="Microsoft YaHei"/>
                <a:cs typeface="Microsoft YaHei"/>
              </a:rPr>
              <a:t> </a:t>
            </a:r>
            <a:r>
              <a:rPr lang="en-US" baseline="0" dirty="0" err="1" smtClean="0">
                <a:ea typeface="Microsoft YaHei"/>
                <a:cs typeface="Microsoft YaHei"/>
              </a:rPr>
              <a:t>usada</a:t>
            </a:r>
            <a:r>
              <a:rPr lang="en-US" baseline="0" dirty="0" smtClean="0">
                <a:ea typeface="Microsoft YaHei"/>
                <a:cs typeface="Microsoft YaHei"/>
              </a:rPr>
              <a:t>.</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B.2</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Use</a:t>
            </a:r>
            <a:r>
              <a:rPr lang="en-US" baseline="0" dirty="0" smtClean="0">
                <a:ea typeface="Microsoft YaHei"/>
                <a:cs typeface="Microsoft YaHei"/>
              </a:rPr>
              <a:t> </a:t>
            </a:r>
            <a:r>
              <a:rPr lang="en-US" baseline="0" dirty="0" err="1" smtClean="0">
                <a:ea typeface="Microsoft YaHei"/>
                <a:cs typeface="Microsoft YaHei"/>
              </a:rPr>
              <a:t>únicamente</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siguientes</a:t>
            </a:r>
            <a:r>
              <a:rPr lang="en-US" dirty="0" smtClean="0">
                <a:ea typeface="Microsoft YaHei"/>
                <a:cs typeface="Microsoft YaHei"/>
              </a:rPr>
              <a:t> </a:t>
            </a:r>
            <a:r>
              <a:rPr lang="en-US" dirty="0" err="1" smtClean="0">
                <a:ea typeface="Microsoft YaHei"/>
                <a:cs typeface="Microsoft YaHei"/>
              </a:rPr>
              <a:t>formas</a:t>
            </a:r>
            <a:r>
              <a:rPr lang="en-US" dirty="0" smtClean="0">
                <a:ea typeface="Microsoft YaHei"/>
                <a:cs typeface="Microsoft YaHei"/>
              </a:rPr>
              <a:t> </a:t>
            </a:r>
            <a:r>
              <a:rPr lang="en-US" dirty="0" err="1" smtClean="0">
                <a:ea typeface="Microsoft YaHei"/>
                <a:cs typeface="Microsoft YaHei"/>
              </a:rPr>
              <a:t>abreviadas</a:t>
            </a:r>
            <a:r>
              <a:rPr lang="en-US" dirty="0" smtClean="0">
                <a:ea typeface="Microsoft YaHei"/>
                <a:cs typeface="Microsoft YaHei"/>
              </a:rPr>
              <a:t> en los </a:t>
            </a:r>
            <a:r>
              <a:rPr lang="en-US" dirty="0" err="1" smtClean="0">
                <a:ea typeface="Microsoft YaHei"/>
                <a:cs typeface="Microsoft YaHei"/>
              </a:rPr>
              <a:t>nombres</a:t>
            </a:r>
            <a:r>
              <a:rPr lang="en-US" dirty="0" smtClean="0">
                <a:ea typeface="Microsoft YaHei"/>
                <a:cs typeface="Microsoft YaHei"/>
              </a:rPr>
              <a:t> de personas, </a:t>
            </a:r>
            <a:r>
              <a:rPr lang="en-US" dirty="0" err="1" smtClean="0">
                <a:ea typeface="Microsoft YaHei"/>
                <a:cs typeface="Microsoft YaHei"/>
              </a:rPr>
              <a:t>familias</a:t>
            </a:r>
            <a:r>
              <a:rPr lang="en-US" dirty="0" smtClean="0">
                <a:ea typeface="Microsoft YaHei"/>
                <a:cs typeface="Microsoft YaHei"/>
              </a:rPr>
              <a:t>, </a:t>
            </a:r>
            <a:r>
              <a:rPr lang="en-US" dirty="0" err="1" smtClean="0">
                <a:ea typeface="Microsoft YaHei"/>
                <a:cs typeface="Microsoft YaHei"/>
              </a:rPr>
              <a:t>entidades</a:t>
            </a:r>
            <a:r>
              <a:rPr lang="en-US" dirty="0" smtClean="0">
                <a:ea typeface="Microsoft YaHei"/>
                <a:cs typeface="Microsoft YaHei"/>
              </a:rPr>
              <a:t> </a:t>
            </a:r>
            <a:r>
              <a:rPr lang="en-US" dirty="0" err="1" smtClean="0">
                <a:ea typeface="Microsoft YaHei"/>
                <a:cs typeface="Microsoft YaHei"/>
              </a:rPr>
              <a:t>corporativas</a:t>
            </a:r>
            <a:r>
              <a:rPr lang="en-US" dirty="0" smtClean="0">
                <a:ea typeface="Microsoft YaHei"/>
                <a:cs typeface="Microsoft YaHei"/>
              </a:rPr>
              <a:t> y </a:t>
            </a:r>
            <a:r>
              <a:rPr lang="en-US" dirty="0" err="1" smtClean="0">
                <a:ea typeface="Microsoft YaHei"/>
                <a:cs typeface="Microsoft YaHei"/>
              </a:rPr>
              <a:t>lugares</a:t>
            </a:r>
            <a:r>
              <a:rPr lang="en-US"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a) </a:t>
            </a:r>
            <a:r>
              <a:rPr lang="en-US" dirty="0" err="1" smtClean="0">
                <a:ea typeface="Microsoft YaHei"/>
                <a:cs typeface="Microsoft YaHei"/>
              </a:rPr>
              <a:t>Aquellas</a:t>
            </a:r>
            <a:r>
              <a:rPr lang="en-US" dirty="0" smtClean="0">
                <a:ea typeface="Microsoft YaHei"/>
                <a:cs typeface="Microsoft YaHei"/>
              </a:rPr>
              <a:t> </a:t>
            </a:r>
            <a:r>
              <a:rPr lang="en-US" dirty="0" err="1" smtClean="0">
                <a:ea typeface="Microsoft YaHei"/>
                <a:cs typeface="Microsoft YaHei"/>
              </a:rPr>
              <a:t>que</a:t>
            </a:r>
            <a:r>
              <a:rPr lang="en-US" dirty="0" smtClean="0">
                <a:ea typeface="Microsoft YaHei"/>
                <a:cs typeface="Microsoft YaHei"/>
              </a:rPr>
              <a:t> son parte integral del </a:t>
            </a:r>
            <a:r>
              <a:rPr lang="en-US" dirty="0" err="1" smtClean="0">
                <a:ea typeface="Microsoft YaHei"/>
                <a:cs typeface="Microsoft YaHei"/>
              </a:rPr>
              <a:t>nombre</a:t>
            </a:r>
            <a:r>
              <a:rPr lang="en-US" dirty="0" smtClean="0">
                <a:ea typeface="Microsoft YaHei"/>
                <a:cs typeface="Microsoft YaHei"/>
              </a:rPr>
              <a:t> (</a:t>
            </a:r>
            <a:r>
              <a:rPr lang="en-US" dirty="0" err="1" smtClean="0">
                <a:ea typeface="Microsoft YaHei"/>
                <a:cs typeface="Microsoft YaHei"/>
              </a:rPr>
              <a:t>ejemplo</a:t>
            </a:r>
            <a:r>
              <a:rPr lang="en-US" dirty="0" smtClean="0">
                <a:ea typeface="Microsoft YaHei"/>
                <a:cs typeface="Microsoft YaHei"/>
              </a:rPr>
              <a:t>: “Wm.”) </a:t>
            </a:r>
            <a:r>
              <a:rPr lang="en-US" dirty="0" err="1" smtClean="0">
                <a:ea typeface="Microsoft YaHei"/>
                <a:cs typeface="Microsoft YaHei"/>
              </a:rPr>
              <a:t>si</a:t>
            </a:r>
            <a:r>
              <a:rPr lang="en-US" baseline="0" dirty="0" smtClean="0">
                <a:ea typeface="Microsoft YaHei"/>
                <a:cs typeface="Microsoft YaHei"/>
              </a:rPr>
              <a:t> la persona, </a:t>
            </a:r>
            <a:r>
              <a:rPr lang="en-US" baseline="0" dirty="0" err="1" smtClean="0">
                <a:ea typeface="Microsoft YaHei"/>
                <a:cs typeface="Microsoft YaHei"/>
              </a:rPr>
              <a:t>familia</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corporativa</a:t>
            </a:r>
            <a:r>
              <a:rPr lang="en-US" baseline="0" dirty="0" smtClean="0">
                <a:ea typeface="Microsoft YaHei"/>
                <a:cs typeface="Microsoft YaHei"/>
              </a:rPr>
              <a:t>, o </a:t>
            </a:r>
            <a:r>
              <a:rPr lang="en-US" baseline="0" dirty="0" err="1" smtClean="0">
                <a:ea typeface="Microsoft YaHei"/>
                <a:cs typeface="Microsoft YaHei"/>
              </a:rPr>
              <a:t>lugar</a:t>
            </a:r>
            <a:r>
              <a:rPr lang="en-US" dirty="0" smtClean="0">
                <a:ea typeface="Microsoft YaHei"/>
                <a:cs typeface="Microsoft YaHei"/>
              </a:rPr>
              <a:t>* </a:t>
            </a:r>
            <a:r>
              <a:rPr lang="en-US" dirty="0" err="1" smtClean="0">
                <a:ea typeface="Microsoft YaHei"/>
                <a:cs typeface="Microsoft YaHei"/>
              </a:rPr>
              <a:t>usa</a:t>
            </a:r>
            <a:r>
              <a:rPr lang="en-US" dirty="0" smtClean="0">
                <a:ea typeface="Microsoft YaHei"/>
                <a:cs typeface="Microsoft YaHei"/>
              </a:rPr>
              <a:t> la </a:t>
            </a:r>
            <a:r>
              <a:rPr lang="en-US" dirty="0" err="1" smtClean="0">
                <a:ea typeface="Microsoft YaHei"/>
                <a:cs typeface="Microsoft YaHei"/>
              </a:rPr>
              <a:t>abreviatura</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b) </a:t>
            </a:r>
            <a:r>
              <a:rPr lang="en-US" dirty="0" err="1" smtClean="0">
                <a:ea typeface="Microsoft YaHei"/>
                <a:cs typeface="Microsoft YaHei"/>
              </a:rPr>
              <a:t>Ciertos</a:t>
            </a:r>
            <a:r>
              <a:rPr lang="en-US" baseline="0" dirty="0" smtClean="0">
                <a:ea typeface="Microsoft YaHei"/>
                <a:cs typeface="Microsoft YaHei"/>
              </a:rPr>
              <a:t> </a:t>
            </a:r>
            <a:r>
              <a:rPr lang="en-US" baseline="0" dirty="0" err="1" smtClean="0">
                <a:ea typeface="Microsoft YaHei"/>
                <a:cs typeface="Microsoft YaHei"/>
              </a:rPr>
              <a:t>nombres</a:t>
            </a:r>
            <a:r>
              <a:rPr lang="en-US" baseline="0" dirty="0" smtClean="0">
                <a:ea typeface="Microsoft YaHei"/>
                <a:cs typeface="Microsoft YaHei"/>
              </a:rPr>
              <a:t> de </a:t>
            </a:r>
            <a:r>
              <a:rPr lang="en-US" baseline="0" dirty="0" err="1" smtClean="0">
                <a:ea typeface="Microsoft YaHei"/>
                <a:cs typeface="Microsoft YaHei"/>
              </a:rPr>
              <a:t>lugares</a:t>
            </a:r>
            <a:r>
              <a:rPr lang="en-US" baseline="0" dirty="0" smtClean="0">
                <a:ea typeface="Microsoft YaHei"/>
                <a:cs typeface="Microsoft YaHei"/>
              </a:rPr>
              <a:t> </a:t>
            </a:r>
            <a:r>
              <a:rPr lang="en-US" baseline="0" dirty="0" err="1" smtClean="0">
                <a:ea typeface="Microsoft YaHei"/>
                <a:cs typeface="Microsoft YaHei"/>
              </a:rPr>
              <a:t>extensos</a:t>
            </a:r>
            <a:r>
              <a:rPr lang="en-US" baseline="0" dirty="0" smtClean="0">
                <a:ea typeface="Microsoft YaHei"/>
                <a:cs typeface="Microsoft YaHei"/>
              </a:rPr>
              <a:t> </a:t>
            </a:r>
            <a:r>
              <a:rPr lang="en-US" baseline="0" dirty="0" err="1" smtClean="0">
                <a:ea typeface="Microsoft YaHei"/>
                <a:cs typeface="Microsoft YaHei"/>
              </a:rPr>
              <a:t>registrados</a:t>
            </a:r>
            <a:r>
              <a:rPr lang="en-US" baseline="0" dirty="0" smtClean="0">
                <a:ea typeface="Microsoft YaHei"/>
                <a:cs typeface="Microsoft YaHei"/>
              </a:rPr>
              <a:t> </a:t>
            </a:r>
            <a:r>
              <a:rPr lang="en-US" baseline="0" dirty="0" err="1" smtClean="0">
                <a:ea typeface="Microsoft YaHei"/>
                <a:cs typeface="Microsoft YaHei"/>
              </a:rPr>
              <a:t>como</a:t>
            </a:r>
            <a:r>
              <a:rPr lang="en-US" baseline="0" dirty="0" smtClean="0">
                <a:ea typeface="Microsoft YaHei"/>
                <a:cs typeface="Microsoft YaHei"/>
              </a:rPr>
              <a:t> parte del </a:t>
            </a:r>
            <a:r>
              <a:rPr lang="en-US" baseline="0" dirty="0" err="1" smtClean="0">
                <a:ea typeface="Microsoft YaHei"/>
                <a:cs typeface="Microsoft YaHei"/>
              </a:rPr>
              <a:t>nombre</a:t>
            </a:r>
            <a:r>
              <a:rPr lang="en-US" baseline="0" dirty="0" smtClean="0">
                <a:ea typeface="Microsoft YaHei"/>
                <a:cs typeface="Microsoft YaHei"/>
              </a:rPr>
              <a:t> de </a:t>
            </a:r>
            <a:r>
              <a:rPr lang="en-US" baseline="0" dirty="0" err="1" smtClean="0">
                <a:ea typeface="Microsoft YaHei"/>
                <a:cs typeface="Microsoft YaHei"/>
              </a:rPr>
              <a:t>otro</a:t>
            </a:r>
            <a:r>
              <a:rPr lang="en-US" baseline="0" dirty="0" smtClean="0">
                <a:ea typeface="Microsoft YaHei"/>
                <a:cs typeface="Microsoft YaHei"/>
              </a:rPr>
              <a:t> </a:t>
            </a:r>
            <a:r>
              <a:rPr lang="en-US" baseline="0" dirty="0" err="1" smtClean="0">
                <a:ea typeface="Microsoft YaHei"/>
                <a:cs typeface="Microsoft YaHei"/>
              </a:rPr>
              <a:t>lugar</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 </a:t>
            </a:r>
            <a:r>
              <a:rPr lang="en-US" dirty="0" err="1" smtClean="0">
                <a:ea typeface="Microsoft YaHei"/>
                <a:cs typeface="Microsoft YaHei"/>
              </a:rPr>
              <a:t>Existen</a:t>
            </a:r>
            <a:r>
              <a:rPr lang="en-US" baseline="0" dirty="0" smtClean="0">
                <a:ea typeface="Microsoft YaHei"/>
                <a:cs typeface="Microsoft YaHei"/>
              </a:rPr>
              <a:t> </a:t>
            </a:r>
            <a:r>
              <a:rPr lang="en-US" baseline="0" dirty="0" err="1" smtClean="0">
                <a:ea typeface="Microsoft YaHei"/>
                <a:cs typeface="Microsoft YaHei"/>
              </a:rPr>
              <a:t>algunas</a:t>
            </a:r>
            <a:r>
              <a:rPr lang="en-US" baseline="0" dirty="0" smtClean="0">
                <a:ea typeface="Microsoft YaHei"/>
                <a:cs typeface="Microsoft YaHei"/>
              </a:rPr>
              <a:t> </a:t>
            </a:r>
            <a:r>
              <a:rPr lang="en-US" baseline="0" dirty="0" err="1" smtClean="0">
                <a:ea typeface="Microsoft YaHei"/>
                <a:cs typeface="Microsoft YaHei"/>
              </a:rPr>
              <a:t>excepciones</a:t>
            </a:r>
            <a:r>
              <a:rPr lang="en-US" baseline="0" dirty="0" smtClean="0">
                <a:ea typeface="Microsoft YaHei"/>
                <a:cs typeface="Microsoft YaHei"/>
              </a:rPr>
              <a:t> </a:t>
            </a:r>
            <a:r>
              <a:rPr lang="en-US" baseline="0" dirty="0" err="1" smtClean="0">
                <a:ea typeface="Microsoft YaHei"/>
                <a:cs typeface="Microsoft YaHei"/>
              </a:rPr>
              <a:t>cuando</a:t>
            </a:r>
            <a:r>
              <a:rPr lang="en-US" baseline="0" dirty="0" smtClean="0">
                <a:ea typeface="Microsoft YaHei"/>
                <a:cs typeface="Microsoft YaHei"/>
              </a:rPr>
              <a:t> se </a:t>
            </a:r>
            <a:r>
              <a:rPr lang="en-US" baseline="0" dirty="0" err="1" smtClean="0">
                <a:ea typeface="Microsoft YaHei"/>
                <a:cs typeface="Microsoft YaHei"/>
              </a:rPr>
              <a:t>trata</a:t>
            </a:r>
            <a:r>
              <a:rPr lang="en-US" baseline="0" dirty="0" smtClean="0">
                <a:ea typeface="Microsoft YaHei"/>
                <a:cs typeface="Microsoft YaHei"/>
              </a:rPr>
              <a:t> de </a:t>
            </a:r>
            <a:r>
              <a:rPr lang="en-US" baseline="0" dirty="0" err="1" smtClean="0">
                <a:ea typeface="Microsoft YaHei"/>
                <a:cs typeface="Microsoft YaHei"/>
              </a:rPr>
              <a:t>lugares</a:t>
            </a:r>
            <a:r>
              <a:rPr lang="en-US" baseline="0" dirty="0" smtClean="0">
                <a:ea typeface="Microsoft YaHei"/>
                <a:cs typeface="Microsoft YaHei"/>
              </a:rPr>
              <a:t> </a:t>
            </a:r>
            <a:r>
              <a:rPr lang="en-US" baseline="0" dirty="0" err="1" smtClean="0">
                <a:ea typeface="Microsoft YaHei"/>
                <a:cs typeface="Microsoft YaHei"/>
              </a:rPr>
              <a:t>geográficos</a:t>
            </a:r>
            <a:r>
              <a:rPr lang="en-US" baseline="0" dirty="0" smtClean="0">
                <a:ea typeface="Microsoft YaHei"/>
                <a:cs typeface="Microsoft YaHei"/>
              </a:rPr>
              <a:t>. </a:t>
            </a:r>
            <a:r>
              <a:rPr lang="en-US" baseline="0" dirty="0" err="1" smtClean="0">
                <a:ea typeface="Microsoft YaHei"/>
                <a:cs typeface="Microsoft YaHei"/>
              </a:rPr>
              <a:t>Esto</a:t>
            </a:r>
            <a:r>
              <a:rPr lang="en-US" baseline="0" dirty="0" smtClean="0">
                <a:ea typeface="Microsoft YaHei"/>
                <a:cs typeface="Microsoft YaHei"/>
              </a:rPr>
              <a:t> se </a:t>
            </a:r>
            <a:r>
              <a:rPr lang="en-US" baseline="0" dirty="0" err="1" smtClean="0">
                <a:ea typeface="Microsoft YaHei"/>
                <a:cs typeface="Microsoft YaHei"/>
              </a:rPr>
              <a:t>discute</a:t>
            </a:r>
            <a:r>
              <a:rPr lang="en-US" baseline="0" dirty="0" smtClean="0">
                <a:ea typeface="Microsoft YaHei"/>
                <a:cs typeface="Microsoft YaHei"/>
              </a:rPr>
              <a:t> en el </a:t>
            </a:r>
            <a:r>
              <a:rPr lang="en-US" baseline="0" dirty="0" err="1" smtClean="0">
                <a:ea typeface="Microsoft YaHei"/>
                <a:cs typeface="Microsoft YaHei"/>
              </a:rPr>
              <a:t>módulo</a:t>
            </a:r>
            <a:r>
              <a:rPr lang="en-US" baseline="0" dirty="0" smtClean="0">
                <a:ea typeface="Microsoft YaHei"/>
                <a:cs typeface="Microsoft YaHei"/>
              </a:rPr>
              <a:t> de </a:t>
            </a:r>
            <a:r>
              <a:rPr lang="en-US" baseline="0" dirty="0" err="1" smtClean="0">
                <a:ea typeface="Microsoft YaHei"/>
                <a:cs typeface="Microsoft YaHei"/>
              </a:rPr>
              <a:t>lugares</a:t>
            </a:r>
            <a:r>
              <a:rPr lang="en-US" dirty="0" smtClean="0">
                <a:ea typeface="Microsoft YaHei"/>
                <a:cs typeface="Microsoft YaHei"/>
              </a:rPr>
              <a:t>.</a:t>
            </a:r>
          </a:p>
        </p:txBody>
      </p:sp>
      <p:sp>
        <p:nvSpPr>
          <p:cNvPr id="61444" name="Slide Number Placeholder 3"/>
          <p:cNvSpPr>
            <a:spLocks noGrp="1"/>
          </p:cNvSpPr>
          <p:nvPr>
            <p:ph type="sldNum" sz="quarter"/>
          </p:nvPr>
        </p:nvSpPr>
        <p:spPr>
          <a:noFill/>
          <a:ln>
            <a:miter lim="800000"/>
            <a:headEnd/>
            <a:tailEnd/>
          </a:ln>
        </p:spPr>
        <p:txBody>
          <a:bodyPr/>
          <a:lstStyle/>
          <a:p>
            <a:fld id="{6B8FB394-BA77-4B8E-B940-810367476E5A}"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p:sp>
      <p:sp>
        <p:nvSpPr>
          <p:cNvPr id="63490" name="Notes Placeholder 2"/>
          <p:cNvSpPr>
            <a:spLocks noGrp="1"/>
          </p:cNvSpPr>
          <p:nvPr>
            <p:ph type="body" idx="1"/>
          </p:nvPr>
        </p:nvSpPr>
        <p:spPr>
          <a:noFill/>
        </p:spPr>
        <p:txBody>
          <a:bodyPr/>
          <a:lstStyle/>
          <a:p>
            <a:r>
              <a:rPr lang="en-US" dirty="0" smtClean="0"/>
              <a:t>Nueva </a:t>
            </a:r>
            <a:r>
              <a:rPr lang="en-US" dirty="0" err="1" smtClean="0"/>
              <a:t>diapositiva</a:t>
            </a:r>
            <a:r>
              <a:rPr lang="en-US" dirty="0" smtClean="0"/>
              <a:t>: </a:t>
            </a:r>
            <a:r>
              <a:rPr lang="en-US" baseline="0" dirty="0" smtClean="0"/>
              <a:t>24 </a:t>
            </a:r>
            <a:r>
              <a:rPr lang="en-US" baseline="0" dirty="0" err="1" smtClean="0"/>
              <a:t>febrero</a:t>
            </a:r>
            <a:r>
              <a:rPr lang="en-US" baseline="0" dirty="0" smtClean="0"/>
              <a:t> 2014</a:t>
            </a:r>
            <a:endParaRPr lang="en-US" dirty="0" smtClean="0"/>
          </a:p>
          <a:p>
            <a:endParaRPr lang="en-US" dirty="0" smtClean="0"/>
          </a:p>
          <a:p>
            <a:r>
              <a:rPr lang="en-US" dirty="0" smtClean="0"/>
              <a:t>RDA </a:t>
            </a:r>
            <a:r>
              <a:rPr lang="en-US" dirty="0" err="1" smtClean="0"/>
              <a:t>fue</a:t>
            </a:r>
            <a:r>
              <a:rPr lang="en-US" dirty="0" smtClean="0"/>
              <a:t> </a:t>
            </a:r>
            <a:r>
              <a:rPr lang="en-US" dirty="0" err="1" smtClean="0"/>
              <a:t>revisado</a:t>
            </a:r>
            <a:r>
              <a:rPr lang="en-US" dirty="0" smtClean="0"/>
              <a:t> </a:t>
            </a:r>
            <a:r>
              <a:rPr lang="en-US" dirty="0" err="1" smtClean="0"/>
              <a:t>en</a:t>
            </a:r>
            <a:r>
              <a:rPr lang="en-US" dirty="0" smtClean="0"/>
              <a:t> 2012 para </a:t>
            </a:r>
            <a:r>
              <a:rPr lang="en-US" dirty="0" err="1" smtClean="0"/>
              <a:t>exigir</a:t>
            </a:r>
            <a:r>
              <a:rPr lang="en-US" dirty="0" smtClean="0"/>
              <a:t> la </a:t>
            </a:r>
            <a:r>
              <a:rPr lang="en-US" dirty="0" err="1" smtClean="0"/>
              <a:t>inclusión</a:t>
            </a:r>
            <a:r>
              <a:rPr lang="en-US" dirty="0" smtClean="0"/>
              <a:t> de </a:t>
            </a:r>
            <a:r>
              <a:rPr lang="en-US" dirty="0" err="1" smtClean="0"/>
              <a:t>artículos</a:t>
            </a:r>
            <a:r>
              <a:rPr lang="en-US" dirty="0" smtClean="0"/>
              <a:t> </a:t>
            </a:r>
            <a:r>
              <a:rPr lang="en-US" dirty="0" err="1" smtClean="0"/>
              <a:t>iniciales</a:t>
            </a:r>
            <a:r>
              <a:rPr lang="en-US" baseline="0" dirty="0" smtClean="0"/>
              <a:t> </a:t>
            </a:r>
            <a:r>
              <a:rPr lang="en-US" baseline="0" dirty="0" err="1" smtClean="0"/>
              <a:t>si</a:t>
            </a:r>
            <a:r>
              <a:rPr lang="en-US" baseline="0" dirty="0" smtClean="0"/>
              <a:t> </a:t>
            </a:r>
            <a:r>
              <a:rPr lang="en-US" baseline="0" dirty="0" err="1" smtClean="0"/>
              <a:t>una</a:t>
            </a:r>
            <a:r>
              <a:rPr lang="en-US" baseline="0" dirty="0" smtClean="0"/>
              <a:t> </a:t>
            </a:r>
            <a:r>
              <a:rPr lang="en-US" baseline="0" dirty="0" err="1" smtClean="0"/>
              <a:t>entidad</a:t>
            </a:r>
            <a:r>
              <a:rPr lang="en-US" baseline="0" dirty="0" smtClean="0"/>
              <a:t> se los </a:t>
            </a:r>
            <a:r>
              <a:rPr lang="en-US" baseline="0" dirty="0" err="1" smtClean="0"/>
              <a:t>emplean</a:t>
            </a:r>
            <a:r>
              <a:rPr lang="en-US" dirty="0" smtClean="0"/>
              <a:t>. Este </a:t>
            </a:r>
            <a:r>
              <a:rPr lang="en-US" dirty="0" err="1" smtClean="0"/>
              <a:t>sigue</a:t>
            </a:r>
            <a:r>
              <a:rPr lang="en-US" dirty="0" smtClean="0"/>
              <a:t> el principio</a:t>
            </a:r>
            <a:r>
              <a:rPr lang="en-US" baseline="0" dirty="0" smtClean="0"/>
              <a:t> de </a:t>
            </a:r>
            <a:r>
              <a:rPr lang="en-US" baseline="0" dirty="0" err="1" smtClean="0"/>
              <a:t>representación</a:t>
            </a:r>
            <a:r>
              <a:rPr lang="en-US" baseline="0" dirty="0" smtClean="0"/>
              <a:t> (describe la </a:t>
            </a:r>
            <a:r>
              <a:rPr lang="en-US" baseline="0" dirty="0" err="1" smtClean="0"/>
              <a:t>entidad</a:t>
            </a:r>
            <a:r>
              <a:rPr lang="en-US" baseline="0" dirty="0" smtClean="0"/>
              <a:t> </a:t>
            </a:r>
            <a:r>
              <a:rPr lang="en-US" baseline="0" dirty="0" err="1" smtClean="0"/>
              <a:t>como</a:t>
            </a:r>
            <a:r>
              <a:rPr lang="en-US" baseline="0" dirty="0" smtClean="0"/>
              <a:t> se describe). </a:t>
            </a:r>
            <a:r>
              <a:rPr lang="en-US" baseline="0" dirty="0" err="1" smtClean="0"/>
              <a:t>Aunque</a:t>
            </a:r>
            <a:r>
              <a:rPr lang="en-US" baseline="0" dirty="0" smtClean="0"/>
              <a:t>, </a:t>
            </a:r>
            <a:r>
              <a:rPr lang="en-US" baseline="0" dirty="0" err="1" smtClean="0"/>
              <a:t>sabiendo</a:t>
            </a:r>
            <a:r>
              <a:rPr lang="en-US" baseline="0" dirty="0" smtClean="0"/>
              <a:t> </a:t>
            </a:r>
            <a:r>
              <a:rPr lang="en-US" baseline="0" dirty="0" err="1" smtClean="0"/>
              <a:t>que</a:t>
            </a:r>
            <a:r>
              <a:rPr lang="en-US" baseline="0" dirty="0" smtClean="0"/>
              <a:t> los </a:t>
            </a:r>
            <a:r>
              <a:rPr lang="en-US" baseline="0" dirty="0" err="1" smtClean="0"/>
              <a:t>sistemas</a:t>
            </a:r>
            <a:r>
              <a:rPr lang="en-US" baseline="0" dirty="0" smtClean="0"/>
              <a:t> </a:t>
            </a:r>
            <a:r>
              <a:rPr lang="en-US" baseline="0" dirty="0" err="1" smtClean="0"/>
              <a:t>ya</a:t>
            </a:r>
            <a:r>
              <a:rPr lang="en-US" baseline="0" dirty="0" smtClean="0"/>
              <a:t> </a:t>
            </a:r>
            <a:r>
              <a:rPr lang="en-US" baseline="0" dirty="0" err="1" smtClean="0"/>
              <a:t>necesitan</a:t>
            </a:r>
            <a:r>
              <a:rPr lang="en-US" baseline="0" dirty="0" smtClean="0"/>
              <a:t> </a:t>
            </a:r>
            <a:r>
              <a:rPr lang="en-US" baseline="0" dirty="0" err="1" smtClean="0"/>
              <a:t>omitir</a:t>
            </a:r>
            <a:r>
              <a:rPr lang="en-US" baseline="0" dirty="0" smtClean="0"/>
              <a:t> los </a:t>
            </a:r>
            <a:r>
              <a:rPr lang="en-US" baseline="0" dirty="0" err="1" smtClean="0"/>
              <a:t>artículos</a:t>
            </a:r>
            <a:r>
              <a:rPr lang="en-US" baseline="0" dirty="0" smtClean="0"/>
              <a:t> </a:t>
            </a:r>
            <a:r>
              <a:rPr lang="en-US" baseline="0" dirty="0" err="1" smtClean="0"/>
              <a:t>iniciales</a:t>
            </a:r>
            <a:r>
              <a:rPr lang="en-US" baseline="0" dirty="0" smtClean="0"/>
              <a:t> para </a:t>
            </a:r>
            <a:r>
              <a:rPr lang="en-US" baseline="0" dirty="0" err="1" smtClean="0"/>
              <a:t>archivar</a:t>
            </a:r>
            <a:r>
              <a:rPr lang="en-US" baseline="0" dirty="0" smtClean="0"/>
              <a:t> </a:t>
            </a:r>
            <a:r>
              <a:rPr lang="en-US" baseline="0" dirty="0" err="1" smtClean="0"/>
              <a:t>correctamente</a:t>
            </a:r>
            <a:r>
              <a:rPr lang="en-US" baseline="0" dirty="0" smtClean="0"/>
              <a:t>, </a:t>
            </a:r>
            <a:r>
              <a:rPr lang="en-US" baseline="0" dirty="0" err="1" smtClean="0"/>
              <a:t>una</a:t>
            </a:r>
            <a:r>
              <a:rPr lang="en-US" baseline="0" dirty="0" smtClean="0"/>
              <a:t> </a:t>
            </a:r>
            <a:r>
              <a:rPr lang="en-US" baseline="0" dirty="0" err="1" smtClean="0"/>
              <a:t>alternativa</a:t>
            </a:r>
            <a:r>
              <a:rPr lang="en-US" baseline="0" dirty="0" smtClean="0"/>
              <a:t> </a:t>
            </a:r>
            <a:r>
              <a:rPr lang="en-US" baseline="0" dirty="0" err="1" smtClean="0"/>
              <a:t>fue</a:t>
            </a:r>
            <a:r>
              <a:rPr lang="en-US" baseline="0" dirty="0" smtClean="0"/>
              <a:t> dado para </a:t>
            </a:r>
            <a:r>
              <a:rPr lang="en-US" baseline="0" dirty="0" err="1" smtClean="0"/>
              <a:t>omitir</a:t>
            </a:r>
            <a:r>
              <a:rPr lang="en-US" baseline="0" dirty="0" smtClean="0"/>
              <a:t> el </a:t>
            </a:r>
            <a:r>
              <a:rPr lang="en-US" baseline="0" dirty="0" err="1" smtClean="0"/>
              <a:t>artículo</a:t>
            </a:r>
            <a:r>
              <a:rPr lang="en-US" baseline="0" dirty="0" smtClean="0"/>
              <a:t> </a:t>
            </a:r>
            <a:r>
              <a:rPr lang="en-US" baseline="0" dirty="0" err="1" smtClean="0"/>
              <a:t>inicial</a:t>
            </a:r>
            <a:r>
              <a:rPr lang="en-US" dirty="0" smtClean="0"/>
              <a:t>. PCC </a:t>
            </a:r>
            <a:r>
              <a:rPr lang="en-US" dirty="0" err="1" smtClean="0"/>
              <a:t>seguirá</a:t>
            </a:r>
            <a:r>
              <a:rPr lang="en-US" dirty="0" smtClean="0"/>
              <a:t> la </a:t>
            </a:r>
            <a:r>
              <a:rPr lang="en-US" dirty="0" err="1" smtClean="0"/>
              <a:t>alternativa</a:t>
            </a:r>
            <a:r>
              <a:rPr lang="en-US" dirty="0" smtClean="0"/>
              <a:t>..</a:t>
            </a:r>
          </a:p>
        </p:txBody>
      </p:sp>
    </p:spTree>
    <p:extLst>
      <p:ext uri="{BB962C8B-B14F-4D97-AF65-F5344CB8AC3E}">
        <p14:creationId xmlns:p14="http://schemas.microsoft.com/office/powerpoint/2010/main" val="1440427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63491" name="Text Box 2"/>
          <p:cNvSpPr>
            <a:spLocks noGrp="1" noChangeArrowheads="1"/>
          </p:cNvSpPr>
          <p:nvPr>
            <p:ph type="body" idx="1"/>
          </p:nvPr>
        </p:nvSpPr>
        <p:spPr>
          <a:xfrm>
            <a:off x="809625" y="4932363"/>
            <a:ext cx="6478588" cy="4664075"/>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Este</a:t>
            </a:r>
            <a:r>
              <a:rPr lang="en-US" baseline="0" dirty="0" smtClean="0">
                <a:ea typeface="Microsoft YaHei"/>
                <a:cs typeface="Microsoft YaHei"/>
              </a:rPr>
              <a:t> </a:t>
            </a:r>
            <a:r>
              <a:rPr lang="en-US" baseline="0" dirty="0" err="1" smtClean="0">
                <a:ea typeface="Microsoft YaHei"/>
                <a:cs typeface="Microsoft YaHei"/>
              </a:rPr>
              <a:t>es</a:t>
            </a:r>
            <a:r>
              <a:rPr lang="en-US" dirty="0" smtClean="0">
                <a:ea typeface="Microsoft YaHei"/>
                <a:cs typeface="Microsoft YaHei"/>
              </a:rPr>
              <a:t> </a:t>
            </a:r>
            <a:r>
              <a:rPr lang="en-US" dirty="0" err="1" smtClean="0">
                <a:ea typeface="Microsoft YaHei"/>
                <a:cs typeface="Microsoft YaHei"/>
              </a:rPr>
              <a:t>elemento</a:t>
            </a:r>
            <a:r>
              <a:rPr lang="en-US" dirty="0" smtClean="0">
                <a:ea typeface="Microsoft YaHei"/>
                <a:cs typeface="Microsoft YaHei"/>
              </a:rPr>
              <a:t> </a:t>
            </a:r>
            <a:r>
              <a:rPr lang="en-US" dirty="0" err="1" smtClean="0">
                <a:ea typeface="Microsoft YaHei"/>
                <a:cs typeface="Microsoft YaHei"/>
              </a:rPr>
              <a:t>núcleo</a:t>
            </a:r>
            <a:r>
              <a:rPr lang="en-US" baseline="0" dirty="0" smtClean="0">
                <a:ea typeface="Microsoft YaHei"/>
                <a:cs typeface="Microsoft YaHei"/>
              </a:rPr>
              <a:t> en el </a:t>
            </a:r>
            <a:r>
              <a:rPr lang="en-US" baseline="0" dirty="0" err="1" smtClean="0">
                <a:ea typeface="Microsoft YaHei"/>
                <a:cs typeface="Microsoft YaHei"/>
              </a:rPr>
              <a:t>Programa</a:t>
            </a:r>
            <a:r>
              <a:rPr lang="en-US" baseline="0" dirty="0" smtClean="0">
                <a:ea typeface="Microsoft YaHei"/>
                <a:cs typeface="Microsoft YaHei"/>
              </a:rPr>
              <a:t> </a:t>
            </a:r>
            <a:r>
              <a:rPr lang="en-US" dirty="0" smtClean="0">
                <a:ea typeface="Microsoft YaHei"/>
                <a:cs typeface="Microsoft YaHei"/>
              </a:rPr>
              <a:t>LC-PCC.</a:t>
            </a:r>
          </a:p>
        </p:txBody>
      </p:sp>
      <p:sp>
        <p:nvSpPr>
          <p:cNvPr id="63492" name="Slide Number Placeholder 3"/>
          <p:cNvSpPr>
            <a:spLocks noGrp="1"/>
          </p:cNvSpPr>
          <p:nvPr>
            <p:ph type="sldNum" sz="quarter"/>
          </p:nvPr>
        </p:nvSpPr>
        <p:spPr>
          <a:noFill/>
          <a:ln>
            <a:miter lim="800000"/>
            <a:headEnd/>
            <a:tailEnd/>
          </a:ln>
        </p:spPr>
        <p:txBody>
          <a:bodyPr/>
          <a:lstStyle/>
          <a:p>
            <a:fld id="{8194973C-1E2B-4AAE-AE7E-7C58A9613902}"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1588" y="0"/>
            <a:ext cx="1587" cy="158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BC4FC649-3CBA-4524-8112-963DF27220E9}"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14</a:t>
            </a:fld>
            <a:endParaRPr lang="en-US" sz="1900">
              <a:solidFill>
                <a:srgbClr val="000000"/>
              </a:solidFill>
              <a:latin typeface="Calibri" pitchFamily="34" charset="0"/>
              <a:cs typeface="Microsoft YaHei"/>
            </a:endParaRPr>
          </a:p>
        </p:txBody>
      </p:sp>
      <p:sp>
        <p:nvSpPr>
          <p:cNvPr id="65539" name="Text Box 3"/>
          <p:cNvSpPr>
            <a:spLocks noGrp="1" noChangeArrowheads="1"/>
          </p:cNvSpPr>
          <p:nvPr>
            <p:ph type="body"/>
          </p:nvPr>
        </p:nvSpPr>
        <p:spPr>
          <a:xfrm>
            <a:off x="809625" y="4932363"/>
            <a:ext cx="6029325"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11 </a:t>
            </a:r>
            <a:r>
              <a:rPr lang="en-US" dirty="0" err="1" smtClean="0">
                <a:ea typeface="Microsoft YaHei"/>
                <a:cs typeface="Microsoft YaHei"/>
              </a:rPr>
              <a:t>marzo</a:t>
            </a:r>
            <a:r>
              <a:rPr lang="en-US" dirty="0" smtClean="0">
                <a:ea typeface="Microsoft YaHei"/>
                <a:cs typeface="Microsoft YaHei"/>
              </a:rPr>
              <a:t> 2014</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Los </a:t>
            </a:r>
            <a:r>
              <a:rPr lang="en-US" dirty="0" err="1" smtClean="0">
                <a:ea typeface="Microsoft YaHei"/>
                <a:cs typeface="Microsoft YaHei"/>
              </a:rPr>
              <a:t>campos</a:t>
            </a:r>
            <a:r>
              <a:rPr lang="en-US" dirty="0" smtClean="0">
                <a:ea typeface="Microsoft YaHei"/>
                <a:cs typeface="Microsoft YaHei"/>
              </a:rPr>
              <a:t> MARC 008/10 (</a:t>
            </a:r>
            <a:r>
              <a:rPr lang="en-US" dirty="0" err="1" smtClean="0">
                <a:ea typeface="Microsoft YaHei"/>
                <a:cs typeface="Microsoft YaHei"/>
              </a:rPr>
              <a:t>Reglas</a:t>
            </a:r>
            <a:r>
              <a:rPr lang="en-US" dirty="0" smtClean="0">
                <a:ea typeface="Microsoft YaHei"/>
                <a:cs typeface="Microsoft YaHei"/>
              </a:rPr>
              <a:t>) y el campo 040 </a:t>
            </a:r>
            <a:r>
              <a:rPr lang="en-US" dirty="0" err="1" smtClean="0">
                <a:ea typeface="Microsoft YaHei"/>
                <a:cs typeface="Microsoft YaHei"/>
              </a:rPr>
              <a:t>indican</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el </a:t>
            </a:r>
            <a:r>
              <a:rPr lang="en-US" baseline="0" dirty="0" err="1" smtClean="0">
                <a:ea typeface="Microsoft YaHei"/>
                <a:cs typeface="Microsoft YaHei"/>
              </a:rPr>
              <a:t>registro</a:t>
            </a:r>
            <a:r>
              <a:rPr lang="en-US" baseline="0" dirty="0" smtClean="0">
                <a:ea typeface="Microsoft YaHei"/>
                <a:cs typeface="Microsoft YaHei"/>
              </a:rPr>
              <a:t> de </a:t>
            </a:r>
            <a:r>
              <a:rPr lang="en-US" baseline="0" dirty="0" err="1" smtClean="0">
                <a:ea typeface="Microsoft YaHei"/>
                <a:cs typeface="Microsoft YaHei"/>
              </a:rPr>
              <a:t>autoridad</a:t>
            </a:r>
            <a:r>
              <a:rPr lang="en-US" baseline="0" dirty="0" smtClean="0">
                <a:ea typeface="Microsoft YaHei"/>
                <a:cs typeface="Microsoft YaHei"/>
              </a:rPr>
              <a:t> ha </a:t>
            </a:r>
            <a:r>
              <a:rPr lang="en-US" baseline="0" dirty="0" err="1" smtClean="0">
                <a:ea typeface="Microsoft YaHei"/>
                <a:cs typeface="Microsoft YaHei"/>
              </a:rPr>
              <a:t>sido</a:t>
            </a:r>
            <a:r>
              <a:rPr lang="en-US" baseline="0" dirty="0" smtClean="0">
                <a:ea typeface="Microsoft YaHei"/>
                <a:cs typeface="Microsoft YaHei"/>
              </a:rPr>
              <a:t> </a:t>
            </a:r>
            <a:r>
              <a:rPr lang="en-US" baseline="0" dirty="0" err="1" smtClean="0">
                <a:ea typeface="Microsoft YaHei"/>
                <a:cs typeface="Microsoft YaHei"/>
              </a:rPr>
              <a:t>construido</a:t>
            </a:r>
            <a:r>
              <a:rPr lang="en-US" baseline="0" dirty="0" smtClean="0">
                <a:ea typeface="Microsoft YaHei"/>
                <a:cs typeface="Microsoft YaHei"/>
              </a:rPr>
              <a:t> de </a:t>
            </a:r>
            <a:r>
              <a:rPr lang="en-US" baseline="0" dirty="0" err="1" smtClean="0">
                <a:ea typeface="Microsoft YaHei"/>
                <a:cs typeface="Microsoft YaHei"/>
              </a:rPr>
              <a:t>acuerdo</a:t>
            </a:r>
            <a:r>
              <a:rPr lang="en-US" baseline="0" dirty="0" smtClean="0">
                <a:ea typeface="Microsoft YaHei"/>
                <a:cs typeface="Microsoft YaHei"/>
              </a:rPr>
              <a:t> a RDA.</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Nota: A</a:t>
            </a:r>
            <a:r>
              <a:rPr lang="en-US" baseline="0" dirty="0" smtClean="0">
                <a:ea typeface="Microsoft YaHei"/>
                <a:cs typeface="Microsoft YaHei"/>
              </a:rPr>
              <a:t> </a:t>
            </a:r>
            <a:r>
              <a:rPr lang="en-US" baseline="0" dirty="0" err="1" smtClean="0">
                <a:ea typeface="Microsoft YaHei"/>
                <a:cs typeface="Microsoft YaHei"/>
              </a:rPr>
              <a:t>pesar</a:t>
            </a:r>
            <a:r>
              <a:rPr lang="en-US" baseline="0" dirty="0" smtClean="0">
                <a:ea typeface="Microsoft YaHei"/>
                <a:cs typeface="Microsoft YaHei"/>
              </a:rPr>
              <a:t> de </a:t>
            </a:r>
            <a:r>
              <a:rPr lang="en-US" baseline="0" dirty="0" err="1" smtClean="0">
                <a:ea typeface="Microsoft YaHei"/>
                <a:cs typeface="Microsoft YaHei"/>
              </a:rPr>
              <a:t>que</a:t>
            </a:r>
            <a:r>
              <a:rPr lang="en-US" baseline="0" dirty="0" smtClean="0">
                <a:ea typeface="Microsoft YaHei"/>
                <a:cs typeface="Microsoft YaHei"/>
              </a:rPr>
              <a:t> en </a:t>
            </a:r>
            <a:r>
              <a:rPr lang="en-US" dirty="0" smtClean="0">
                <a:ea typeface="Microsoft YaHei"/>
                <a:cs typeface="Microsoft YaHei"/>
              </a:rPr>
              <a:t>OCLC </a:t>
            </a:r>
            <a:r>
              <a:rPr lang="en-US" dirty="0" err="1" smtClean="0">
                <a:ea typeface="Microsoft YaHei"/>
                <a:cs typeface="Microsoft YaHei"/>
              </a:rPr>
              <a:t>aparezca</a:t>
            </a:r>
            <a:r>
              <a:rPr lang="en-US" dirty="0" smtClean="0">
                <a:ea typeface="Microsoft YaHei"/>
                <a:cs typeface="Microsoft YaHei"/>
              </a:rPr>
              <a:t> el</a:t>
            </a:r>
            <a:r>
              <a:rPr lang="en-US" baseline="0" dirty="0" smtClean="0">
                <a:ea typeface="Microsoft YaHei"/>
                <a:cs typeface="Microsoft YaHei"/>
              </a:rPr>
              <a:t> campo 040 </a:t>
            </a:r>
            <a:r>
              <a:rPr lang="en-US" baseline="0" dirty="0" err="1" smtClean="0">
                <a:ea typeface="Microsoft YaHei"/>
                <a:cs typeface="Microsoft YaHei"/>
              </a:rPr>
              <a:t>como</a:t>
            </a:r>
            <a:r>
              <a:rPr lang="en-US" baseline="0" dirty="0" smtClean="0">
                <a:ea typeface="Microsoft YaHei"/>
                <a:cs typeface="Microsoft YaHei"/>
              </a:rPr>
              <a:t> se </a:t>
            </a:r>
            <a:r>
              <a:rPr lang="en-US" baseline="0" dirty="0" err="1" smtClean="0">
                <a:ea typeface="Microsoft YaHei"/>
                <a:cs typeface="Microsoft YaHei"/>
              </a:rPr>
              <a:t>ve</a:t>
            </a:r>
            <a:r>
              <a:rPr lang="en-US" baseline="0" dirty="0" smtClean="0">
                <a:ea typeface="Microsoft YaHei"/>
                <a:cs typeface="Microsoft YaHei"/>
              </a:rPr>
              <a:t> </a:t>
            </a:r>
            <a:r>
              <a:rPr lang="en-US" baseline="0" dirty="0" err="1" smtClean="0">
                <a:ea typeface="Microsoft YaHei"/>
                <a:cs typeface="Microsoft YaHei"/>
              </a:rPr>
              <a:t>arriba</a:t>
            </a:r>
            <a:r>
              <a:rPr lang="en-US" baseline="0" dirty="0" smtClean="0">
                <a:ea typeface="Microsoft YaHei"/>
                <a:cs typeface="Microsoft YaHei"/>
              </a:rPr>
              <a:t>, para el PCC el </a:t>
            </a:r>
            <a:r>
              <a:rPr lang="en-US" baseline="0" dirty="0" err="1" smtClean="0">
                <a:ea typeface="Microsoft YaHei"/>
                <a:cs typeface="Microsoft YaHei"/>
              </a:rPr>
              <a:t>orden</a:t>
            </a:r>
            <a:r>
              <a:rPr lang="en-US" baseline="0" dirty="0" smtClean="0">
                <a:ea typeface="Microsoft YaHei"/>
                <a:cs typeface="Microsoft YaHei"/>
              </a:rPr>
              <a:t> </a:t>
            </a:r>
            <a:r>
              <a:rPr lang="en-US" baseline="0" dirty="0" err="1" smtClean="0">
                <a:ea typeface="Microsoft YaHei"/>
                <a:cs typeface="Microsoft YaHei"/>
              </a:rPr>
              <a:t>preferido</a:t>
            </a:r>
            <a:r>
              <a:rPr lang="en-US" baseline="0" dirty="0" smtClean="0">
                <a:ea typeface="Microsoft YaHei"/>
                <a:cs typeface="Microsoft YaHei"/>
              </a:rPr>
              <a:t> de los </a:t>
            </a:r>
            <a:r>
              <a:rPr lang="en-US" baseline="0" dirty="0" err="1" smtClean="0">
                <a:ea typeface="Microsoft YaHei"/>
                <a:cs typeface="Microsoft YaHei"/>
              </a:rPr>
              <a:t>subcampos</a:t>
            </a:r>
            <a:r>
              <a:rPr lang="en-US" baseline="0" dirty="0" smtClean="0">
                <a:ea typeface="Microsoft YaHei"/>
                <a:cs typeface="Microsoft YaHei"/>
              </a:rPr>
              <a:t> 040 </a:t>
            </a:r>
            <a:r>
              <a:rPr lang="en-US" baseline="0" dirty="0" err="1" smtClean="0">
                <a:ea typeface="Microsoft YaHei"/>
                <a:cs typeface="Microsoft YaHei"/>
              </a:rPr>
              <a:t>es</a:t>
            </a:r>
            <a:r>
              <a:rPr lang="en-US" baseline="0" dirty="0" smtClean="0">
                <a:ea typeface="Microsoft YaHei"/>
                <a:cs typeface="Microsoft YaHei"/>
              </a:rPr>
              <a:t>: </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$a $b $e $c</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Unos</a:t>
            </a:r>
            <a:r>
              <a:rPr lang="en-US" dirty="0" smtClean="0">
                <a:ea typeface="Microsoft YaHei"/>
                <a:cs typeface="Microsoft YaHei"/>
              </a:rPr>
              <a:t> </a:t>
            </a:r>
            <a:r>
              <a:rPr lang="en-US" dirty="0" err="1" smtClean="0">
                <a:ea typeface="Microsoft YaHei"/>
                <a:cs typeface="Microsoft YaHei"/>
              </a:rPr>
              <a:t>registros</a:t>
            </a:r>
            <a:r>
              <a:rPr lang="en-US" dirty="0" smtClean="0">
                <a:ea typeface="Microsoft YaHei"/>
                <a:cs typeface="Microsoft YaHei"/>
              </a:rPr>
              <a:t> </a:t>
            </a:r>
            <a:r>
              <a:rPr lang="en-US" dirty="0" err="1" smtClean="0">
                <a:ea typeface="Microsoft YaHei"/>
                <a:cs typeface="Microsoft YaHei"/>
              </a:rPr>
              <a:t>más</a:t>
            </a:r>
            <a:r>
              <a:rPr lang="en-US" dirty="0" smtClean="0">
                <a:ea typeface="Microsoft YaHei"/>
                <a:cs typeface="Microsoft YaHei"/>
              </a:rPr>
              <a:t> </a:t>
            </a:r>
            <a:r>
              <a:rPr lang="en-US" dirty="0" err="1" smtClean="0">
                <a:ea typeface="Microsoft YaHei"/>
                <a:cs typeface="Microsoft YaHei"/>
              </a:rPr>
              <a:t>tempranos</a:t>
            </a:r>
            <a:r>
              <a:rPr lang="en-US" baseline="0" dirty="0" smtClean="0">
                <a:ea typeface="Microsoft YaHei"/>
                <a:cs typeface="Microsoft YaHei"/>
              </a:rPr>
              <a:t> (de </a:t>
            </a:r>
            <a:r>
              <a:rPr lang="en-US" baseline="0" dirty="0" err="1" smtClean="0">
                <a:ea typeface="Microsoft YaHei"/>
                <a:cs typeface="Microsoft YaHei"/>
              </a:rPr>
              <a:t>cuando</a:t>
            </a:r>
            <a:r>
              <a:rPr lang="en-US" baseline="0" dirty="0" smtClean="0">
                <a:ea typeface="Microsoft YaHei"/>
                <a:cs typeface="Microsoft YaHei"/>
              </a:rPr>
              <a:t> la </a:t>
            </a:r>
            <a:r>
              <a:rPr lang="en-US" baseline="0" dirty="0" err="1" smtClean="0">
                <a:ea typeface="Microsoft YaHei"/>
                <a:cs typeface="Microsoft YaHei"/>
              </a:rPr>
              <a:t>política</a:t>
            </a:r>
            <a:r>
              <a:rPr lang="en-US" baseline="0" dirty="0" smtClean="0">
                <a:ea typeface="Microsoft YaHei"/>
                <a:cs typeface="Microsoft YaHei"/>
              </a:rPr>
              <a:t> no era </a:t>
            </a:r>
            <a:r>
              <a:rPr lang="en-US" baseline="0" dirty="0" err="1" smtClean="0">
                <a:ea typeface="Microsoft YaHei"/>
                <a:cs typeface="Microsoft YaHei"/>
              </a:rPr>
              <a:t>decidido</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el </a:t>
            </a:r>
            <a:r>
              <a:rPr lang="en-US" baseline="0" dirty="0" err="1" smtClean="0">
                <a:ea typeface="Microsoft YaHei"/>
                <a:cs typeface="Microsoft YaHei"/>
              </a:rPr>
              <a:t>archivo</a:t>
            </a:r>
            <a:r>
              <a:rPr lang="en-US" baseline="0" dirty="0" smtClean="0">
                <a:ea typeface="Microsoft YaHei"/>
                <a:cs typeface="Microsoft YaHei"/>
              </a:rPr>
              <a:t> LC/NAF </a:t>
            </a:r>
            <a:r>
              <a:rPr lang="en-US" baseline="0" dirty="0" err="1" smtClean="0">
                <a:ea typeface="Microsoft YaHei"/>
                <a:cs typeface="Microsoft YaHei"/>
              </a:rPr>
              <a:t>aparecen</a:t>
            </a:r>
            <a:r>
              <a:rPr lang="en-US" baseline="0" dirty="0" smtClean="0">
                <a:ea typeface="Microsoft YaHei"/>
                <a:cs typeface="Microsoft YaHei"/>
              </a:rPr>
              <a:t> con $e </a:t>
            </a:r>
            <a:r>
              <a:rPr lang="en-US" baseline="0" dirty="0" err="1" smtClean="0">
                <a:ea typeface="Microsoft YaHei"/>
                <a:cs typeface="Microsoft YaHei"/>
              </a:rPr>
              <a:t>rda</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posición</a:t>
            </a:r>
            <a:r>
              <a:rPr lang="en-US" baseline="0" dirty="0" smtClean="0">
                <a:ea typeface="Microsoft YaHei"/>
                <a:cs typeface="Microsoft YaHei"/>
              </a:rPr>
              <a:t> </a:t>
            </a:r>
            <a:r>
              <a:rPr lang="en-US" baseline="0" dirty="0" err="1" smtClean="0">
                <a:ea typeface="Microsoft YaHei"/>
                <a:cs typeface="Microsoft YaHei"/>
              </a:rPr>
              <a:t>diferente</a:t>
            </a:r>
            <a:r>
              <a:rPr lang="en-US" baseline="0" dirty="0" smtClean="0">
                <a:ea typeface="Microsoft YaHei"/>
                <a:cs typeface="Microsoft YaHei"/>
              </a:rPr>
              <a:t>.</a:t>
            </a:r>
            <a:endParaRPr lang="en-US" dirty="0" smtClean="0">
              <a:ea typeface="Microsoft YaHei"/>
              <a:cs typeface="Microsoft YaHei"/>
            </a:endParaRPr>
          </a:p>
        </p:txBody>
      </p:sp>
      <p:sp>
        <p:nvSpPr>
          <p:cNvPr id="65540"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65541" name="Slide Number Placeholder 4"/>
          <p:cNvSpPr>
            <a:spLocks noGrp="1"/>
          </p:cNvSpPr>
          <p:nvPr>
            <p:ph type="sldNum" sz="quarter"/>
          </p:nvPr>
        </p:nvSpPr>
        <p:spPr>
          <a:noFill/>
          <a:ln>
            <a:miter lim="800000"/>
            <a:headEnd/>
            <a:tailEnd/>
          </a:ln>
        </p:spPr>
        <p:txBody>
          <a:bodyPr/>
          <a:lstStyle/>
          <a:p>
            <a:fld id="{14F9CC21-DBFD-4633-BBA8-C09E1D3491B4}"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1588" y="0"/>
            <a:ext cx="1587" cy="158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13CA44FF-A87A-4EF1-B441-7FAE6F0C4615}"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15</a:t>
            </a:fld>
            <a:endParaRPr lang="en-US" sz="1900">
              <a:solidFill>
                <a:srgbClr val="000000"/>
              </a:solidFill>
              <a:latin typeface="Calibri" pitchFamily="34" charset="0"/>
              <a:cs typeface="Microsoft YaHei"/>
            </a:endParaRPr>
          </a:p>
        </p:txBody>
      </p:sp>
      <p:sp>
        <p:nvSpPr>
          <p:cNvPr id="67587" name="Text Box 3"/>
          <p:cNvSpPr>
            <a:spLocks noGrp="1" noChangeArrowheads="1"/>
          </p:cNvSpPr>
          <p:nvPr>
            <p:ph type="body"/>
          </p:nvPr>
        </p:nvSpPr>
        <p:spPr>
          <a:xfrm>
            <a:off x="809625" y="4932363"/>
            <a:ext cx="64785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Primer </a:t>
            </a:r>
            <a:r>
              <a:rPr lang="en-US" dirty="0" err="1" smtClean="0">
                <a:ea typeface="Microsoft YaHei"/>
                <a:cs typeface="Microsoft YaHei"/>
              </a:rPr>
              <a:t>inciso</a:t>
            </a:r>
            <a:r>
              <a:rPr lang="en-US" dirty="0" smtClean="0">
                <a:ea typeface="Microsoft YaHei"/>
                <a:cs typeface="Microsoft YaHei"/>
              </a:rPr>
              <a:t>: el </a:t>
            </a:r>
            <a:r>
              <a:rPr lang="en-US" dirty="0" err="1" smtClean="0">
                <a:ea typeface="Microsoft YaHei"/>
                <a:cs typeface="Microsoft YaHei"/>
              </a:rPr>
              <a:t>nombre</a:t>
            </a:r>
            <a:r>
              <a:rPr lang="en-US" dirty="0" smtClean="0">
                <a:ea typeface="Microsoft YaHei"/>
                <a:cs typeface="Microsoft YaHei"/>
              </a:rPr>
              <a:t> </a:t>
            </a:r>
            <a:r>
              <a:rPr lang="en-US" dirty="0" err="1" smtClean="0">
                <a:ea typeface="Microsoft YaHei"/>
                <a:cs typeface="Microsoft YaHei"/>
              </a:rPr>
              <a:t>puede</a:t>
            </a:r>
            <a:r>
              <a:rPr lang="en-US" dirty="0" smtClean="0">
                <a:ea typeface="Microsoft YaHei"/>
                <a:cs typeface="Microsoft YaHei"/>
              </a:rPr>
              <a:t> </a:t>
            </a:r>
            <a:r>
              <a:rPr lang="en-US" dirty="0" err="1" smtClean="0">
                <a:ea typeface="Microsoft YaHei"/>
                <a:cs typeface="Microsoft YaHei"/>
              </a:rPr>
              <a:t>consistir</a:t>
            </a:r>
            <a:r>
              <a:rPr lang="en-US" baseline="0" dirty="0" smtClean="0">
                <a:ea typeface="Microsoft YaHei"/>
                <a:cs typeface="Microsoft YaHei"/>
              </a:rPr>
              <a:t> en un </a:t>
            </a:r>
            <a:r>
              <a:rPr lang="en-US" baseline="0" dirty="0" err="1" smtClean="0">
                <a:ea typeface="Microsoft YaHei"/>
                <a:cs typeface="Microsoft YaHei"/>
              </a:rPr>
              <a:t>acronimo</a:t>
            </a:r>
            <a:r>
              <a:rPr lang="en-US" baseline="0" dirty="0" smtClean="0">
                <a:ea typeface="Microsoft YaHei"/>
                <a:cs typeface="Microsoft YaHei"/>
              </a:rPr>
              <a:t> o </a:t>
            </a:r>
            <a:r>
              <a:rPr lang="en-US" baseline="0" dirty="0" err="1" smtClean="0">
                <a:ea typeface="Microsoft YaHei"/>
                <a:cs typeface="Microsoft YaHei"/>
              </a:rPr>
              <a:t>iniciales</a:t>
            </a:r>
            <a:r>
              <a:rPr lang="en-US" dirty="0" smtClean="0">
                <a:ea typeface="Microsoft YaHei"/>
                <a:cs typeface="Microsoft YaHei"/>
              </a:rPr>
              <a:t> (RDA 11.2.2.5).</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Para </a:t>
            </a:r>
            <a:r>
              <a:rPr lang="en-US" dirty="0" err="1" smtClean="0">
                <a:ea typeface="Microsoft YaHei"/>
                <a:cs typeface="Microsoft YaHei"/>
              </a:rPr>
              <a:t>satisfacer</a:t>
            </a:r>
            <a:r>
              <a:rPr lang="en-US" baseline="0" dirty="0" smtClean="0">
                <a:ea typeface="Microsoft YaHei"/>
                <a:cs typeface="Microsoft YaHei"/>
              </a:rPr>
              <a:t> la </a:t>
            </a:r>
            <a:r>
              <a:rPr lang="en-US" baseline="0" dirty="0" err="1" smtClean="0">
                <a:ea typeface="Microsoft YaHei"/>
                <a:cs typeface="Microsoft YaHei"/>
              </a:rPr>
              <a:t>definición</a:t>
            </a:r>
            <a:r>
              <a:rPr lang="en-US" baseline="0" dirty="0" smtClean="0">
                <a:ea typeface="Microsoft YaHei"/>
                <a:cs typeface="Microsoft YaHei"/>
              </a:rPr>
              <a:t> de RDA de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corporativa</a:t>
            </a:r>
            <a:r>
              <a:rPr lang="en-US" baseline="0" dirty="0" smtClean="0">
                <a:ea typeface="Microsoft YaHei"/>
                <a:cs typeface="Microsoft YaHei"/>
              </a:rPr>
              <a:t>:</a:t>
            </a:r>
            <a:endParaRPr lang="en-US" dirty="0" smtClean="0">
              <a:ea typeface="Microsoft YaHei"/>
              <a:cs typeface="Microsoft YaHei"/>
            </a:endParaRPr>
          </a:p>
          <a:p>
            <a:pPr marL="228600" indent="-228600">
              <a:spcBef>
                <a:spcPts val="450"/>
              </a:spcBef>
              <a:buClrTx/>
              <a:buFont typeface="+mj-lt"/>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t>Debe</a:t>
            </a:r>
            <a:r>
              <a:rPr lang="en-US" dirty="0" smtClean="0"/>
              <a:t> ser </a:t>
            </a:r>
            <a:r>
              <a:rPr lang="en-US" dirty="0" err="1" smtClean="0"/>
              <a:t>una</a:t>
            </a:r>
            <a:r>
              <a:rPr lang="en-US" dirty="0" smtClean="0"/>
              <a:t> </a:t>
            </a:r>
            <a:r>
              <a:rPr lang="en-US" dirty="0" err="1" smtClean="0"/>
              <a:t>organización</a:t>
            </a:r>
            <a:r>
              <a:rPr lang="en-US" dirty="0" smtClean="0"/>
              <a:t> o</a:t>
            </a:r>
            <a:r>
              <a:rPr lang="en-US" baseline="0" dirty="0" smtClean="0"/>
              <a:t> </a:t>
            </a:r>
            <a:r>
              <a:rPr lang="en-US" baseline="0" dirty="0" err="1" smtClean="0"/>
              <a:t>grupo</a:t>
            </a:r>
            <a:endParaRPr lang="en-US" dirty="0" smtClean="0"/>
          </a:p>
          <a:p>
            <a:pPr marL="228600" indent="-228600">
              <a:spcBef>
                <a:spcPts val="450"/>
              </a:spcBef>
              <a:buClrTx/>
              <a:buFont typeface="+mj-lt"/>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t>Debe</a:t>
            </a:r>
            <a:r>
              <a:rPr lang="en-US" dirty="0" smtClean="0"/>
              <a:t> </a:t>
            </a:r>
            <a:r>
              <a:rPr lang="en-US" dirty="0" err="1" smtClean="0"/>
              <a:t>indentificarse</a:t>
            </a:r>
            <a:r>
              <a:rPr lang="en-US" dirty="0" smtClean="0"/>
              <a:t> </a:t>
            </a:r>
            <a:r>
              <a:rPr lang="en-US" dirty="0" err="1" smtClean="0"/>
              <a:t>mediante</a:t>
            </a:r>
            <a:r>
              <a:rPr lang="en-US" dirty="0" smtClean="0"/>
              <a:t> un </a:t>
            </a:r>
            <a:r>
              <a:rPr lang="en-US" dirty="0" err="1" smtClean="0"/>
              <a:t>nombre</a:t>
            </a:r>
            <a:r>
              <a:rPr lang="en-US" dirty="0" smtClean="0"/>
              <a:t> particular,</a:t>
            </a:r>
            <a:r>
              <a:rPr lang="en-US" baseline="0" dirty="0" smtClean="0"/>
              <a:t> y</a:t>
            </a:r>
            <a:endParaRPr lang="en-US" dirty="0" smtClean="0"/>
          </a:p>
          <a:p>
            <a:pPr marL="228600" indent="-228600">
              <a:spcBef>
                <a:spcPts val="450"/>
              </a:spcBef>
              <a:buClrTx/>
              <a:buFont typeface="+mj-lt"/>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t>Debe</a:t>
            </a:r>
            <a:r>
              <a:rPr lang="en-US" dirty="0" smtClean="0"/>
              <a:t> </a:t>
            </a:r>
            <a:r>
              <a:rPr lang="en-US" dirty="0" err="1" smtClean="0"/>
              <a:t>actuar</a:t>
            </a:r>
            <a:r>
              <a:rPr lang="en-US" baseline="0" dirty="0" smtClean="0"/>
              <a:t> o </a:t>
            </a:r>
            <a:r>
              <a:rPr lang="en-US" baseline="0" dirty="0" err="1" smtClean="0"/>
              <a:t>tener</a:t>
            </a:r>
            <a:r>
              <a:rPr lang="en-US" baseline="0" dirty="0" smtClean="0"/>
              <a:t> </a:t>
            </a:r>
            <a:r>
              <a:rPr lang="en-US" baseline="0" dirty="0" err="1" smtClean="0"/>
              <a:t>capacidad</a:t>
            </a:r>
            <a:r>
              <a:rPr lang="en-US" baseline="0" dirty="0" smtClean="0"/>
              <a:t> de </a:t>
            </a:r>
            <a:r>
              <a:rPr lang="en-US" baseline="0" dirty="0" err="1" smtClean="0"/>
              <a:t>acción</a:t>
            </a:r>
            <a:r>
              <a:rPr lang="en-US" dirty="0" smtClean="0"/>
              <a:t>.</a:t>
            </a:r>
            <a:endParaRPr lang="en-US" dirty="0" smtClean="0">
              <a:ea typeface="Microsoft YaHei"/>
              <a:cs typeface="Microsoft YaHei"/>
            </a:endParaRPr>
          </a:p>
        </p:txBody>
      </p:sp>
      <p:sp>
        <p:nvSpPr>
          <p:cNvPr id="67588"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67589" name="Slide Number Placeholder 4"/>
          <p:cNvSpPr>
            <a:spLocks noGrp="1"/>
          </p:cNvSpPr>
          <p:nvPr>
            <p:ph type="sldNum" sz="quarter"/>
          </p:nvPr>
        </p:nvSpPr>
        <p:spPr>
          <a:noFill/>
          <a:ln>
            <a:miter lim="800000"/>
            <a:headEnd/>
            <a:tailEnd/>
          </a:ln>
        </p:spPr>
        <p:txBody>
          <a:bodyPr/>
          <a:lstStyle/>
          <a:p>
            <a:fld id="{F7CCFFD7-ADCB-45CC-BE13-B44FCCA479CD}"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b="0" dirty="0" smtClean="0"/>
              <a:t>20 </a:t>
            </a:r>
            <a:r>
              <a:rPr lang="en-US" b="0" dirty="0" err="1" smtClean="0"/>
              <a:t>marzo</a:t>
            </a:r>
            <a:r>
              <a:rPr lang="en-US" b="0" dirty="0" smtClean="0"/>
              <a:t> </a:t>
            </a:r>
            <a:r>
              <a:rPr lang="en-US" b="0" dirty="0"/>
              <a:t>2017</a:t>
            </a:r>
          </a:p>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endParaRPr lang="en-US" b="1" dirty="0"/>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b="1" dirty="0" err="1" smtClean="0"/>
              <a:t>Abre</a:t>
            </a:r>
            <a:r>
              <a:rPr lang="en-US" b="1" dirty="0" smtClean="0"/>
              <a:t> a </a:t>
            </a:r>
            <a:r>
              <a:rPr lang="en-US" b="1" dirty="0"/>
              <a:t>RDA 0.6.7,</a:t>
            </a:r>
            <a:r>
              <a:rPr lang="en-US" b="0" dirty="0"/>
              <a:t> </a:t>
            </a:r>
            <a:r>
              <a:rPr lang="es-ES" dirty="0" smtClean="0"/>
              <a:t>buscando elementos centrales para el cuerpo corporativo. HAGA CLIC A TRAVÉS de las personas que las encuentren. </a:t>
            </a:r>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endParaRPr lang="es-ES" dirty="0" smtClean="0"/>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s-ES" dirty="0" smtClean="0"/>
              <a:t>Recuerde "</a:t>
            </a:r>
            <a:r>
              <a:rPr lang="es-ES" dirty="0" err="1" smtClean="0"/>
              <a:t>core</a:t>
            </a:r>
            <a:r>
              <a:rPr lang="es-ES" dirty="0" smtClean="0"/>
              <a:t>" no significa necesariamente que la información debe convertirse en parte del punto de acceso autorizado. Simplemente significa que debe registrarse como parte de la descripción, si corresponde, y fácilmente identificable.</a:t>
            </a:r>
          </a:p>
          <a:p>
            <a:endParaRPr lang="en-US" b="1" dirty="0"/>
          </a:p>
        </p:txBody>
      </p:sp>
      <p:sp>
        <p:nvSpPr>
          <p:cNvPr id="4" name="Slide Number Placeholder 3"/>
          <p:cNvSpPr>
            <a:spLocks noGrp="1"/>
          </p:cNvSpPr>
          <p:nvPr>
            <p:ph type="sldNum" sz="quarter" idx="10"/>
          </p:nvPr>
        </p:nvSpPr>
        <p:spPr>
          <a:xfrm>
            <a:off x="3970338" y="8829675"/>
            <a:ext cx="3038475" cy="465138"/>
          </a:xfrm>
          <a:prstGeom prst="rect">
            <a:avLst/>
          </a:prstGeom>
        </p:spPr>
        <p:txBody>
          <a:bodyPr/>
          <a:lstStyle/>
          <a:p>
            <a:pPr>
              <a:defRPr/>
            </a:pPr>
            <a:fld id="{9EDEFD02-331C-4FD0-AEFE-DFD15A8D6F50}" type="slidenum">
              <a:rPr lang="en-US" smtClean="0"/>
              <a:pPr>
                <a:defRPr/>
              </a:pPr>
              <a:t>16</a:t>
            </a:fld>
            <a:endParaRPr lang="en-US"/>
          </a:p>
        </p:txBody>
      </p:sp>
    </p:spTree>
    <p:extLst>
      <p:ext uri="{BB962C8B-B14F-4D97-AF65-F5344CB8AC3E}">
        <p14:creationId xmlns:p14="http://schemas.microsoft.com/office/powerpoint/2010/main" val="2012210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25 </a:t>
            </a:r>
            <a:r>
              <a:rPr lang="en-US" b="0" dirty="0" err="1" smtClean="0"/>
              <a:t>noviembre</a:t>
            </a:r>
            <a:r>
              <a:rPr lang="en-US" b="0" dirty="0" smtClean="0"/>
              <a:t> </a:t>
            </a:r>
            <a:r>
              <a:rPr lang="en-US" b="0" dirty="0"/>
              <a:t>2015</a:t>
            </a:r>
          </a:p>
          <a:p>
            <a:endParaRPr lang="en-US" b="1" dirty="0"/>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b="1" dirty="0" err="1" smtClean="0"/>
              <a:t>Abre</a:t>
            </a:r>
            <a:r>
              <a:rPr lang="en-US" b="1" baseline="0" dirty="0" smtClean="0"/>
              <a:t> a</a:t>
            </a:r>
            <a:r>
              <a:rPr lang="en-US" b="1" dirty="0" smtClean="0"/>
              <a:t> </a:t>
            </a:r>
            <a:r>
              <a:rPr lang="en-US" b="1" dirty="0"/>
              <a:t>RDA 0.6.7,</a:t>
            </a:r>
            <a:r>
              <a:rPr lang="en-US" b="0" dirty="0"/>
              <a:t> </a:t>
            </a:r>
            <a:r>
              <a:rPr lang="es-ES" dirty="0" smtClean="0"/>
              <a:t>buscando elementos centrales para el cuerpo corporativo. HAGA CLIC A TRAVÉS </a:t>
            </a:r>
            <a:r>
              <a:rPr lang="es-ES" dirty="0" smtClean="0"/>
              <a:t>de las personas que las encuentren. </a:t>
            </a:r>
            <a:r>
              <a:rPr lang="es-ES" dirty="0" smtClean="0"/>
              <a:t> </a:t>
            </a:r>
          </a:p>
        </p:txBody>
      </p:sp>
      <p:sp>
        <p:nvSpPr>
          <p:cNvPr id="4" name="Slide Number Placeholder 3"/>
          <p:cNvSpPr>
            <a:spLocks noGrp="1"/>
          </p:cNvSpPr>
          <p:nvPr>
            <p:ph type="sldNum" sz="quarter" idx="10"/>
          </p:nvPr>
        </p:nvSpPr>
        <p:spPr>
          <a:xfrm>
            <a:off x="3970338" y="8829675"/>
            <a:ext cx="3038475" cy="465138"/>
          </a:xfrm>
          <a:prstGeom prst="rect">
            <a:avLst/>
          </a:prstGeom>
        </p:spPr>
        <p:txBody>
          <a:bodyPr/>
          <a:lstStyle/>
          <a:p>
            <a:pPr>
              <a:defRPr/>
            </a:pPr>
            <a:fld id="{9EDEFD02-331C-4FD0-AEFE-DFD15A8D6F50}" type="slidenum">
              <a:rPr lang="en-US" smtClean="0"/>
              <a:pPr>
                <a:defRPr/>
              </a:pPr>
              <a:t>17</a:t>
            </a:fld>
            <a:endParaRPr lang="en-US"/>
          </a:p>
        </p:txBody>
      </p:sp>
    </p:spTree>
    <p:extLst>
      <p:ext uri="{BB962C8B-B14F-4D97-AF65-F5344CB8AC3E}">
        <p14:creationId xmlns:p14="http://schemas.microsoft.com/office/powerpoint/2010/main" val="2713825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71683" name="Text Box 2"/>
          <p:cNvSpPr>
            <a:spLocks noGrp="1" noChangeArrowheads="1"/>
          </p:cNvSpPr>
          <p:nvPr>
            <p:ph type="body" idx="1"/>
          </p:nvPr>
        </p:nvSpPr>
        <p:spPr>
          <a:xfrm>
            <a:off x="952500" y="4878388"/>
            <a:ext cx="5567363" cy="4319587"/>
          </a:xfrm>
          <a:noFill/>
        </p:spPr>
        <p:txBody>
          <a:bodyPr/>
          <a:lstStyle/>
          <a:p>
            <a:pPr marL="0" marR="0" indent="0" algn="l" defTabSz="457200" rtl="0" eaLnBrk="1" fontAlgn="base" latinLnBrk="0" hangingPunct="1">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ea typeface="Microsoft YaHei"/>
                <a:cs typeface="Microsoft YaHei"/>
              </a:rPr>
              <a:t>11 </a:t>
            </a:r>
            <a:r>
              <a:rPr lang="en-US" dirty="0" err="1" smtClean="0">
                <a:ea typeface="Microsoft YaHei"/>
                <a:cs typeface="Microsoft YaHei"/>
              </a:rPr>
              <a:t>marzo</a:t>
            </a:r>
            <a:r>
              <a:rPr lang="en-US" dirty="0" smtClean="0">
                <a:ea typeface="Microsoft YaHei"/>
                <a:cs typeface="Microsoft YaHei"/>
              </a:rPr>
              <a:t> 2014</a:t>
            </a:r>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err="1" smtClean="0">
                <a:ea typeface="Microsoft YaHei"/>
                <a:cs typeface="Microsoft YaHei"/>
              </a:rPr>
              <a:t>Entidades</a:t>
            </a:r>
            <a:r>
              <a:rPr lang="en-US" b="1" dirty="0" smtClean="0">
                <a:ea typeface="Microsoft YaHei"/>
                <a:cs typeface="Microsoft YaHei"/>
              </a:rPr>
              <a:t> </a:t>
            </a:r>
            <a:r>
              <a:rPr lang="en-US" b="1" dirty="0" err="1" smtClean="0">
                <a:ea typeface="Microsoft YaHei"/>
                <a:cs typeface="Microsoft YaHei"/>
              </a:rPr>
              <a:t>ambiguas</a:t>
            </a:r>
            <a:r>
              <a:rPr lang="en-US" b="1" dirty="0" smtClean="0">
                <a:ea typeface="Microsoft YaHei"/>
                <a:cs typeface="Microsoft YaHei"/>
              </a:rPr>
              <a:t> “</a:t>
            </a:r>
            <a:r>
              <a:rPr lang="en-US" b="1" dirty="0" err="1" smtClean="0">
                <a:ea typeface="Microsoft YaHei"/>
                <a:cs typeface="Microsoft YaHei"/>
              </a:rPr>
              <a:t>División</a:t>
            </a:r>
            <a:r>
              <a:rPr lang="en-US" b="1" dirty="0" smtClean="0">
                <a:ea typeface="Microsoft YaHei"/>
                <a:cs typeface="Microsoft YaHei"/>
              </a:rPr>
              <a:t> del</a:t>
            </a:r>
            <a:r>
              <a:rPr lang="en-US" b="1" baseline="0" dirty="0" smtClean="0">
                <a:ea typeface="Microsoft YaHei"/>
                <a:cs typeface="Microsoft YaHei"/>
              </a:rPr>
              <a:t> </a:t>
            </a:r>
            <a:r>
              <a:rPr lang="en-US" b="1" baseline="0" dirty="0" err="1" smtClean="0">
                <a:ea typeface="Microsoft YaHei"/>
                <a:cs typeface="Microsoft YaHei"/>
              </a:rPr>
              <a:t>Mundo</a:t>
            </a:r>
            <a:r>
              <a:rPr lang="en-US" b="1" dirty="0" smtClean="0">
                <a:ea typeface="Microsoft YaHei"/>
                <a:cs typeface="Microsoft YaHei"/>
              </a:rPr>
              <a:t>”:</a:t>
            </a:r>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b="1" dirty="0" smtClean="0">
              <a:ea typeface="Microsoft YaHei"/>
              <a:cs typeface="Microsoft YaHei"/>
            </a:endParaRPr>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NAF = </a:t>
            </a:r>
            <a:r>
              <a:rPr lang="en-US" dirty="0" err="1" smtClean="0">
                <a:ea typeface="Microsoft YaHei"/>
                <a:cs typeface="Microsoft YaHei"/>
              </a:rPr>
              <a:t>Archivo</a:t>
            </a:r>
            <a:r>
              <a:rPr lang="en-US" baseline="0" dirty="0" smtClean="0">
                <a:ea typeface="Microsoft YaHei"/>
                <a:cs typeface="Microsoft YaHei"/>
              </a:rPr>
              <a:t> de </a:t>
            </a:r>
            <a:r>
              <a:rPr lang="en-US" baseline="0" dirty="0" err="1" smtClean="0">
                <a:ea typeface="Microsoft YaHei"/>
                <a:cs typeface="Microsoft YaHei"/>
              </a:rPr>
              <a:t>autoridades</a:t>
            </a:r>
            <a:r>
              <a:rPr lang="en-US" baseline="0" dirty="0" smtClean="0">
                <a:ea typeface="Microsoft YaHei"/>
                <a:cs typeface="Microsoft YaHei"/>
              </a:rPr>
              <a:t> de </a:t>
            </a:r>
            <a:r>
              <a:rPr lang="en-US" baseline="0" dirty="0" err="1" smtClean="0">
                <a:ea typeface="Microsoft YaHei"/>
                <a:cs typeface="Microsoft YaHei"/>
              </a:rPr>
              <a:t>nombre</a:t>
            </a:r>
            <a:r>
              <a:rPr lang="en-US" baseline="0" dirty="0" smtClean="0">
                <a:ea typeface="Microsoft YaHei"/>
                <a:cs typeface="Microsoft YaHei"/>
              </a:rPr>
              <a:t> </a:t>
            </a:r>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SAF = </a:t>
            </a:r>
            <a:r>
              <a:rPr lang="en-US" dirty="0" err="1" smtClean="0">
                <a:ea typeface="Microsoft YaHei"/>
                <a:cs typeface="Microsoft YaHei"/>
              </a:rPr>
              <a:t>Archivo</a:t>
            </a:r>
            <a:r>
              <a:rPr lang="en-US" dirty="0" smtClean="0">
                <a:ea typeface="Microsoft YaHei"/>
                <a:cs typeface="Microsoft YaHei"/>
              </a:rPr>
              <a:t> de</a:t>
            </a:r>
            <a:r>
              <a:rPr lang="en-US" baseline="0" dirty="0" smtClean="0">
                <a:ea typeface="Microsoft YaHei"/>
                <a:cs typeface="Microsoft YaHei"/>
              </a:rPr>
              <a:t> </a:t>
            </a:r>
            <a:r>
              <a:rPr lang="en-US" baseline="0" dirty="0" err="1" smtClean="0">
                <a:ea typeface="Microsoft YaHei"/>
                <a:cs typeface="Microsoft YaHei"/>
              </a:rPr>
              <a:t>autoridadesde</a:t>
            </a:r>
            <a:r>
              <a:rPr lang="en-US" baseline="0" dirty="0" smtClean="0">
                <a:ea typeface="Microsoft YaHei"/>
                <a:cs typeface="Microsoft YaHei"/>
              </a:rPr>
              <a:t> </a:t>
            </a:r>
            <a:r>
              <a:rPr lang="en-US" baseline="0" dirty="0" err="1" smtClean="0">
                <a:ea typeface="Microsoft YaHei"/>
                <a:cs typeface="Microsoft YaHei"/>
              </a:rPr>
              <a:t>nombre</a:t>
            </a:r>
            <a:r>
              <a:rPr lang="en-US" baseline="0" dirty="0" smtClean="0">
                <a:ea typeface="Microsoft YaHei"/>
                <a:cs typeface="Microsoft YaHei"/>
              </a:rPr>
              <a:t>  de </a:t>
            </a:r>
            <a:r>
              <a:rPr lang="en-US" baseline="0" dirty="0" err="1" smtClean="0">
                <a:ea typeface="Microsoft YaHei"/>
                <a:cs typeface="Microsoft YaHei"/>
              </a:rPr>
              <a:t>materias</a:t>
            </a:r>
            <a:endParaRPr lang="en-US" baseline="0" dirty="0" smtClean="0">
              <a:ea typeface="Microsoft YaHei"/>
              <a:cs typeface="Microsoft YaHei"/>
            </a:endParaRPr>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marL="228600" indent="-228600" eaLnBrk="1" hangingPunct="1">
              <a:spcBef>
                <a:spcPts val="450"/>
              </a:spcBef>
              <a:buClrTx/>
              <a:buFontTx/>
              <a:buAutoNum type="arabicParen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Si </a:t>
            </a:r>
            <a:r>
              <a:rPr lang="en-US" dirty="0" err="1" smtClean="0">
                <a:ea typeface="Microsoft YaHei"/>
                <a:cs typeface="Microsoft YaHei"/>
              </a:rPr>
              <a:t>usted</a:t>
            </a:r>
            <a:r>
              <a:rPr lang="en-US" dirty="0" smtClean="0">
                <a:ea typeface="Microsoft YaHei"/>
                <a:cs typeface="Microsoft YaHei"/>
              </a:rPr>
              <a:t> </a:t>
            </a:r>
            <a:r>
              <a:rPr lang="en-US" dirty="0" err="1" smtClean="0">
                <a:ea typeface="Microsoft YaHei"/>
                <a:cs typeface="Microsoft YaHei"/>
              </a:rPr>
              <a:t>recuerda</a:t>
            </a:r>
            <a:r>
              <a:rPr lang="en-US" dirty="0" smtClean="0">
                <a:ea typeface="Microsoft YaHei"/>
                <a:cs typeface="Microsoft YaHei"/>
              </a:rPr>
              <a:t>, </a:t>
            </a:r>
            <a:r>
              <a:rPr lang="en-US" dirty="0" err="1" smtClean="0">
                <a:ea typeface="Microsoft YaHei"/>
                <a:cs typeface="Microsoft YaHei"/>
              </a:rPr>
              <a:t>esto</a:t>
            </a:r>
            <a:r>
              <a:rPr lang="en-US" dirty="0" smtClean="0">
                <a:ea typeface="Microsoft YaHei"/>
                <a:cs typeface="Microsoft YaHei"/>
              </a:rPr>
              <a:t> lo </a:t>
            </a:r>
            <a:r>
              <a:rPr lang="en-US" dirty="0" err="1" smtClean="0">
                <a:ea typeface="Microsoft YaHei"/>
                <a:cs typeface="Microsoft YaHei"/>
              </a:rPr>
              <a:t>hemos</a:t>
            </a:r>
            <a:r>
              <a:rPr lang="en-US" baseline="0" dirty="0" smtClean="0">
                <a:ea typeface="Microsoft YaHei"/>
                <a:cs typeface="Microsoft YaHei"/>
              </a:rPr>
              <a:t> </a:t>
            </a:r>
            <a:r>
              <a:rPr lang="en-US" baseline="0" dirty="0" err="1" smtClean="0">
                <a:ea typeface="Microsoft YaHei"/>
                <a:cs typeface="Microsoft YaHei"/>
              </a:rPr>
              <a:t>discutido</a:t>
            </a:r>
            <a:r>
              <a:rPr lang="en-US" baseline="0" dirty="0" smtClean="0">
                <a:ea typeface="Microsoft YaHei"/>
                <a:cs typeface="Microsoft YaHei"/>
              </a:rPr>
              <a:t> al </a:t>
            </a:r>
            <a:r>
              <a:rPr lang="en-US" baseline="0" dirty="0" err="1" smtClean="0">
                <a:ea typeface="Microsoft YaHei"/>
                <a:cs typeface="Microsoft YaHei"/>
              </a:rPr>
              <a:t>inicio</a:t>
            </a:r>
            <a:r>
              <a:rPr lang="en-US" baseline="0" dirty="0" smtClean="0">
                <a:ea typeface="Microsoft YaHei"/>
                <a:cs typeface="Microsoft YaHei"/>
              </a:rPr>
              <a:t> de la </a:t>
            </a:r>
            <a:r>
              <a:rPr lang="en-US" baseline="0" dirty="0" err="1" smtClean="0">
                <a:ea typeface="Microsoft YaHei"/>
                <a:cs typeface="Microsoft YaHei"/>
              </a:rPr>
              <a:t>sesión</a:t>
            </a:r>
            <a:r>
              <a:rPr lang="en-US" baseline="0" dirty="0" smtClean="0">
                <a:ea typeface="Microsoft YaHei"/>
                <a:cs typeface="Microsoft YaHei"/>
              </a:rPr>
              <a:t> del primer </a:t>
            </a:r>
            <a:r>
              <a:rPr lang="en-US" baseline="0" dirty="0" err="1" smtClean="0">
                <a:ea typeface="Microsoft YaHei"/>
                <a:cs typeface="Microsoft YaHei"/>
              </a:rPr>
              <a:t>día</a:t>
            </a:r>
            <a:r>
              <a:rPr lang="en-US" baseline="0" dirty="0" smtClean="0">
                <a:ea typeface="Microsoft YaHei"/>
                <a:cs typeface="Microsoft YaHei"/>
              </a:rPr>
              <a:t>. </a:t>
            </a:r>
            <a:r>
              <a:rPr lang="en-US" baseline="0" dirty="0" err="1" smtClean="0">
                <a:ea typeface="Microsoft YaHei"/>
                <a:cs typeface="Microsoft YaHei"/>
              </a:rPr>
              <a:t>Esta</a:t>
            </a:r>
            <a:r>
              <a:rPr lang="en-US" baseline="0" dirty="0" smtClean="0">
                <a:ea typeface="Microsoft YaHei"/>
                <a:cs typeface="Microsoft YaHei"/>
              </a:rPr>
              <a:t> </a:t>
            </a:r>
            <a:r>
              <a:rPr lang="en-US" baseline="0" dirty="0" err="1" smtClean="0">
                <a:ea typeface="Microsoft YaHei"/>
                <a:cs typeface="Microsoft YaHei"/>
              </a:rPr>
              <a:t>información</a:t>
            </a:r>
            <a:r>
              <a:rPr lang="en-US" baseline="0" dirty="0" smtClean="0">
                <a:ea typeface="Microsoft YaHei"/>
                <a:cs typeface="Microsoft YaHei"/>
              </a:rPr>
              <a:t> se </a:t>
            </a:r>
            <a:r>
              <a:rPr lang="en-US" baseline="0" dirty="0" err="1" smtClean="0">
                <a:ea typeface="Microsoft YaHei"/>
                <a:cs typeface="Microsoft YaHei"/>
              </a:rPr>
              <a:t>encuentra</a:t>
            </a:r>
            <a:r>
              <a:rPr lang="en-US" baseline="0" dirty="0" smtClean="0">
                <a:ea typeface="Microsoft YaHei"/>
                <a:cs typeface="Microsoft YaHei"/>
              </a:rPr>
              <a:t> en </a:t>
            </a:r>
            <a:r>
              <a:rPr lang="en-US" baseline="0" dirty="0" err="1" smtClean="0">
                <a:ea typeface="Microsoft YaHei"/>
                <a:cs typeface="Microsoft YaHei"/>
              </a:rPr>
              <a:t>tres</a:t>
            </a:r>
            <a:r>
              <a:rPr lang="en-US" baseline="0" dirty="0" smtClean="0">
                <a:ea typeface="Microsoft YaHei"/>
                <a:cs typeface="Microsoft YaHei"/>
              </a:rPr>
              <a:t> </a:t>
            </a:r>
            <a:r>
              <a:rPr lang="en-US" baseline="0" dirty="0" err="1" smtClean="0">
                <a:ea typeface="Microsoft YaHei"/>
                <a:cs typeface="Microsoft YaHei"/>
              </a:rPr>
              <a:t>lugares</a:t>
            </a:r>
            <a:r>
              <a:rPr lang="en-US" baseline="0" dirty="0" smtClean="0">
                <a:ea typeface="Microsoft YaHei"/>
                <a:cs typeface="Microsoft YaHei"/>
              </a:rPr>
              <a:t> </a:t>
            </a:r>
            <a:r>
              <a:rPr lang="en-US" baseline="0" dirty="0" err="1" smtClean="0">
                <a:ea typeface="Microsoft YaHei"/>
                <a:cs typeface="Microsoft YaHei"/>
              </a:rPr>
              <a:t>distintos</a:t>
            </a:r>
            <a:r>
              <a:rPr lang="en-US" baseline="0" dirty="0" smtClean="0">
                <a:ea typeface="Microsoft YaHei"/>
                <a:cs typeface="Microsoft YaHei"/>
              </a:rPr>
              <a:t>. Es </a:t>
            </a:r>
            <a:r>
              <a:rPr lang="en-US" baseline="0" dirty="0" err="1" smtClean="0">
                <a:ea typeface="Microsoft YaHei"/>
                <a:cs typeface="Microsoft YaHei"/>
              </a:rPr>
              <a:t>importante</a:t>
            </a:r>
            <a:r>
              <a:rPr lang="en-US" baseline="0" dirty="0" smtClean="0">
                <a:ea typeface="Microsoft YaHei"/>
                <a:cs typeface="Microsoft YaHei"/>
              </a:rPr>
              <a:t> </a:t>
            </a:r>
            <a:r>
              <a:rPr lang="en-US" baseline="0" dirty="0" err="1" smtClean="0">
                <a:ea typeface="Microsoft YaHei"/>
                <a:cs typeface="Microsoft YaHei"/>
              </a:rPr>
              <a:t>recordar</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debemos</a:t>
            </a:r>
            <a:r>
              <a:rPr lang="en-US" baseline="0" dirty="0" smtClean="0">
                <a:ea typeface="Microsoft YaHei"/>
                <a:cs typeface="Microsoft YaHei"/>
              </a:rPr>
              <a:t> </a:t>
            </a:r>
            <a:r>
              <a:rPr lang="en-US" baseline="0" dirty="0" err="1" smtClean="0">
                <a:ea typeface="Microsoft YaHei"/>
                <a:cs typeface="Microsoft YaHei"/>
              </a:rPr>
              <a:t>revisar</a:t>
            </a:r>
            <a:r>
              <a:rPr lang="en-US" baseline="0" dirty="0" smtClean="0">
                <a:ea typeface="Microsoft YaHei"/>
                <a:cs typeface="Microsoft YaHei"/>
              </a:rPr>
              <a:t> </a:t>
            </a:r>
            <a:r>
              <a:rPr lang="en-US" baseline="0" dirty="0" err="1" smtClean="0">
                <a:ea typeface="Microsoft YaHei"/>
                <a:cs typeface="Microsoft YaHei"/>
              </a:rPr>
              <a:t>esto</a:t>
            </a:r>
            <a:r>
              <a:rPr lang="en-US" baseline="0" dirty="0" smtClean="0">
                <a:ea typeface="Microsoft YaHei"/>
                <a:cs typeface="Microsoft YaHei"/>
              </a:rPr>
              <a:t> en el </a:t>
            </a:r>
            <a:r>
              <a:rPr lang="en-US" baseline="0" dirty="0" err="1" smtClean="0">
                <a:ea typeface="Microsoft YaHei"/>
                <a:cs typeface="Microsoft YaHei"/>
              </a:rPr>
              <a:t>momento</a:t>
            </a:r>
            <a:r>
              <a:rPr lang="en-US" baseline="0" dirty="0" smtClean="0">
                <a:ea typeface="Microsoft YaHei"/>
                <a:cs typeface="Microsoft YaHei"/>
              </a:rPr>
              <a:t> en </a:t>
            </a:r>
            <a:r>
              <a:rPr lang="en-US" baseline="0" dirty="0" err="1" smtClean="0">
                <a:ea typeface="Microsoft YaHei"/>
                <a:cs typeface="Microsoft YaHei"/>
              </a:rPr>
              <a:t>que</a:t>
            </a:r>
            <a:r>
              <a:rPr lang="en-US" baseline="0" dirty="0" smtClean="0">
                <a:ea typeface="Microsoft YaHei"/>
                <a:cs typeface="Microsoft YaHei"/>
              </a:rPr>
              <a:t> se </a:t>
            </a:r>
            <a:r>
              <a:rPr lang="en-US" baseline="0" dirty="0" err="1" smtClean="0">
                <a:ea typeface="Microsoft YaHei"/>
                <a:cs typeface="Microsoft YaHei"/>
              </a:rPr>
              <a:t>establezca</a:t>
            </a:r>
            <a:r>
              <a:rPr lang="en-US" baseline="0" dirty="0" smtClean="0">
                <a:ea typeface="Microsoft YaHei"/>
                <a:cs typeface="Microsoft YaHei"/>
              </a:rPr>
              <a:t>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corporativa</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no se </a:t>
            </a:r>
            <a:r>
              <a:rPr lang="en-US" baseline="0" dirty="0" err="1" smtClean="0">
                <a:ea typeface="Microsoft YaHei"/>
                <a:cs typeface="Microsoft YaHei"/>
              </a:rPr>
              <a:t>haya</a:t>
            </a:r>
            <a:r>
              <a:rPr lang="en-US" baseline="0" dirty="0" smtClean="0">
                <a:ea typeface="Microsoft YaHei"/>
                <a:cs typeface="Microsoft YaHei"/>
              </a:rPr>
              <a:t> </a:t>
            </a:r>
            <a:r>
              <a:rPr lang="en-US" baseline="0" dirty="0" err="1" smtClean="0">
                <a:ea typeface="Microsoft YaHei"/>
                <a:cs typeface="Microsoft YaHei"/>
              </a:rPr>
              <a:t>establecido</a:t>
            </a:r>
            <a:r>
              <a:rPr lang="en-US" baseline="0" dirty="0" smtClean="0">
                <a:ea typeface="Microsoft YaHei"/>
                <a:cs typeface="Microsoft YaHei"/>
              </a:rPr>
              <a:t> </a:t>
            </a:r>
            <a:r>
              <a:rPr lang="en-US" baseline="0" dirty="0" err="1" smtClean="0">
                <a:ea typeface="Microsoft YaHei"/>
                <a:cs typeface="Microsoft YaHei"/>
              </a:rPr>
              <a:t>anteriormente</a:t>
            </a:r>
            <a:r>
              <a:rPr lang="en-US" baseline="0" dirty="0" smtClean="0">
                <a:ea typeface="Microsoft YaHei"/>
                <a:cs typeface="Microsoft YaHei"/>
              </a:rPr>
              <a:t>, </a:t>
            </a:r>
            <a:r>
              <a:rPr lang="en-US" baseline="0" dirty="0" err="1" smtClean="0">
                <a:ea typeface="Microsoft YaHei"/>
                <a:cs typeface="Microsoft YaHei"/>
              </a:rPr>
              <a:t>porque</a:t>
            </a:r>
            <a:r>
              <a:rPr lang="en-US" baseline="0" dirty="0" smtClean="0">
                <a:ea typeface="Microsoft YaHei"/>
                <a:cs typeface="Microsoft YaHei"/>
              </a:rPr>
              <a:t> </a:t>
            </a:r>
            <a:r>
              <a:rPr lang="en-US" baseline="0" dirty="0" err="1" smtClean="0">
                <a:ea typeface="Microsoft YaHei"/>
                <a:cs typeface="Microsoft YaHei"/>
              </a:rPr>
              <a:t>puede</a:t>
            </a:r>
            <a:r>
              <a:rPr lang="en-US" baseline="0" dirty="0" smtClean="0">
                <a:ea typeface="Microsoft YaHei"/>
                <a:cs typeface="Microsoft YaHei"/>
              </a:rPr>
              <a:t> </a:t>
            </a:r>
            <a:r>
              <a:rPr lang="en-US" baseline="0" dirty="0" err="1" smtClean="0">
                <a:ea typeface="Microsoft YaHei"/>
                <a:cs typeface="Microsoft YaHei"/>
              </a:rPr>
              <a:t>haber</a:t>
            </a:r>
            <a:r>
              <a:rPr lang="en-US" baseline="0" dirty="0" smtClean="0">
                <a:ea typeface="Microsoft YaHei"/>
                <a:cs typeface="Microsoft YaHei"/>
              </a:rPr>
              <a:t> </a:t>
            </a:r>
            <a:r>
              <a:rPr lang="en-US" baseline="0" dirty="0" err="1" smtClean="0">
                <a:ea typeface="Microsoft YaHei"/>
                <a:cs typeface="Microsoft YaHei"/>
              </a:rPr>
              <a:t>sorpresas</a:t>
            </a:r>
            <a:r>
              <a:rPr lang="en-US" baseline="0" dirty="0" smtClean="0">
                <a:ea typeface="Microsoft YaHei"/>
                <a:cs typeface="Microsoft YaHei"/>
              </a:rPr>
              <a:t>. </a:t>
            </a:r>
            <a:r>
              <a:rPr lang="en-US" baseline="0" dirty="0" err="1" smtClean="0">
                <a:ea typeface="Microsoft YaHei"/>
                <a:cs typeface="Microsoft YaHei"/>
              </a:rPr>
              <a:t>Además</a:t>
            </a:r>
            <a:r>
              <a:rPr lang="en-US" baseline="0" dirty="0" smtClean="0">
                <a:ea typeface="Microsoft YaHei"/>
                <a:cs typeface="Microsoft YaHei"/>
              </a:rPr>
              <a:t> </a:t>
            </a:r>
            <a:r>
              <a:rPr lang="en-US" baseline="0" dirty="0" err="1" smtClean="0">
                <a:ea typeface="Microsoft YaHei"/>
                <a:cs typeface="Microsoft YaHei"/>
              </a:rPr>
              <a:t>puede</a:t>
            </a:r>
            <a:r>
              <a:rPr lang="en-US" baseline="0" dirty="0" smtClean="0">
                <a:ea typeface="Microsoft YaHei"/>
                <a:cs typeface="Microsoft YaHei"/>
              </a:rPr>
              <a:t> </a:t>
            </a:r>
            <a:r>
              <a:rPr lang="en-US" baseline="0" dirty="0" err="1" smtClean="0">
                <a:ea typeface="Microsoft YaHei"/>
                <a:cs typeface="Microsoft YaHei"/>
              </a:rPr>
              <a:t>ocurrir</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esta</a:t>
            </a:r>
            <a:r>
              <a:rPr lang="en-US" baseline="0" dirty="0" smtClean="0">
                <a:ea typeface="Microsoft YaHei"/>
                <a:cs typeface="Microsoft YaHei"/>
              </a:rPr>
              <a:t> </a:t>
            </a:r>
            <a:r>
              <a:rPr lang="en-US" baseline="0" dirty="0" err="1" smtClean="0">
                <a:ea typeface="Microsoft YaHei"/>
                <a:cs typeface="Microsoft YaHei"/>
              </a:rPr>
              <a:t>lista</a:t>
            </a:r>
            <a:r>
              <a:rPr lang="en-US" baseline="0" dirty="0" smtClean="0">
                <a:ea typeface="Microsoft YaHei"/>
                <a:cs typeface="Microsoft YaHei"/>
              </a:rPr>
              <a:t> </a:t>
            </a:r>
            <a:r>
              <a:rPr lang="en-US" baseline="0" dirty="0" err="1" smtClean="0">
                <a:ea typeface="Microsoft YaHei"/>
                <a:cs typeface="Microsoft YaHei"/>
              </a:rPr>
              <a:t>haya</a:t>
            </a:r>
            <a:r>
              <a:rPr lang="en-US" baseline="0" dirty="0" smtClean="0">
                <a:ea typeface="Microsoft YaHei"/>
                <a:cs typeface="Microsoft YaHei"/>
              </a:rPr>
              <a:t> </a:t>
            </a:r>
            <a:r>
              <a:rPr lang="en-US" baseline="0" dirty="0" err="1" smtClean="0">
                <a:ea typeface="Microsoft YaHei"/>
                <a:cs typeface="Microsoft YaHei"/>
              </a:rPr>
              <a:t>cambios</a:t>
            </a:r>
            <a:r>
              <a:rPr lang="en-US" baseline="0" dirty="0" smtClean="0">
                <a:ea typeface="Microsoft YaHei"/>
                <a:cs typeface="Microsoft YaHei"/>
              </a:rPr>
              <a:t> al </a:t>
            </a:r>
            <a:r>
              <a:rPr lang="en-US" baseline="0" dirty="0" err="1" smtClean="0">
                <a:ea typeface="Microsoft YaHei"/>
                <a:cs typeface="Microsoft YaHei"/>
              </a:rPr>
              <a:t>paso</a:t>
            </a:r>
            <a:r>
              <a:rPr lang="en-US" baseline="0" dirty="0" smtClean="0">
                <a:ea typeface="Microsoft YaHei"/>
                <a:cs typeface="Microsoft YaHei"/>
              </a:rPr>
              <a:t> del </a:t>
            </a:r>
            <a:r>
              <a:rPr lang="en-US" baseline="0" dirty="0" err="1" smtClean="0">
                <a:ea typeface="Microsoft YaHei"/>
                <a:cs typeface="Microsoft YaHei"/>
              </a:rPr>
              <a:t>tiempo</a:t>
            </a:r>
            <a:r>
              <a:rPr lang="en-US" baseline="0" dirty="0" smtClean="0">
                <a:ea typeface="Microsoft YaHei"/>
                <a:cs typeface="Microsoft YaHei"/>
              </a:rPr>
              <a:t>, de </a:t>
            </a:r>
            <a:r>
              <a:rPr lang="en-US" baseline="0" dirty="0" err="1" smtClean="0">
                <a:ea typeface="Microsoft YaHei"/>
                <a:cs typeface="Microsoft YaHei"/>
              </a:rPr>
              <a:t>manera</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no </a:t>
            </a:r>
            <a:r>
              <a:rPr lang="en-US" baseline="0" dirty="0" err="1" smtClean="0">
                <a:ea typeface="Microsoft YaHei"/>
                <a:cs typeface="Microsoft YaHei"/>
              </a:rPr>
              <a:t>puede</a:t>
            </a:r>
            <a:r>
              <a:rPr lang="en-US" baseline="0" dirty="0" smtClean="0">
                <a:ea typeface="Microsoft YaHei"/>
                <a:cs typeface="Microsoft YaHei"/>
              </a:rPr>
              <a:t> </a:t>
            </a:r>
            <a:r>
              <a:rPr lang="en-US" baseline="0" dirty="0" err="1" smtClean="0">
                <a:ea typeface="Microsoft YaHei"/>
                <a:cs typeface="Microsoft YaHei"/>
              </a:rPr>
              <a:t>actuar</a:t>
            </a:r>
            <a:r>
              <a:rPr lang="en-US" baseline="0" dirty="0" smtClean="0">
                <a:ea typeface="Microsoft YaHei"/>
                <a:cs typeface="Microsoft YaHei"/>
              </a:rPr>
              <a:t> </a:t>
            </a:r>
            <a:r>
              <a:rPr lang="en-US" baseline="0" dirty="0" err="1" smtClean="0">
                <a:ea typeface="Microsoft YaHei"/>
                <a:cs typeface="Microsoft YaHei"/>
              </a:rPr>
              <a:t>ciegamente</a:t>
            </a:r>
            <a:r>
              <a:rPr lang="en-US" baseline="0" dirty="0" smtClean="0">
                <a:ea typeface="Microsoft YaHei"/>
                <a:cs typeface="Microsoft YaHei"/>
              </a:rPr>
              <a:t> </a:t>
            </a:r>
            <a:r>
              <a:rPr lang="en-US" baseline="0" dirty="0" err="1" smtClean="0">
                <a:ea typeface="Microsoft YaHei"/>
                <a:cs typeface="Microsoft YaHei"/>
              </a:rPr>
              <a:t>confiando</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la base de </a:t>
            </a:r>
            <a:r>
              <a:rPr lang="en-US" baseline="0" dirty="0" err="1" smtClean="0">
                <a:ea typeface="Microsoft YaHei"/>
                <a:cs typeface="Microsoft YaHei"/>
              </a:rPr>
              <a:t>datos</a:t>
            </a:r>
            <a:r>
              <a:rPr lang="en-US" baseline="0" dirty="0" smtClean="0">
                <a:ea typeface="Microsoft YaHei"/>
                <a:cs typeface="Microsoft YaHei"/>
              </a:rPr>
              <a:t> lo </a:t>
            </a:r>
            <a:r>
              <a:rPr lang="en-US" baseline="0" dirty="0" err="1" smtClean="0">
                <a:ea typeface="Microsoft YaHei"/>
                <a:cs typeface="Microsoft YaHei"/>
              </a:rPr>
              <a:t>va</a:t>
            </a:r>
            <a:r>
              <a:rPr lang="en-US" baseline="0" dirty="0" smtClean="0">
                <a:ea typeface="Microsoft YaHei"/>
                <a:cs typeface="Microsoft YaHei"/>
              </a:rPr>
              <a:t> a </a:t>
            </a:r>
            <a:r>
              <a:rPr lang="en-US" baseline="0" dirty="0" err="1" smtClean="0">
                <a:ea typeface="Microsoft YaHei"/>
                <a:cs typeface="Microsoft YaHei"/>
              </a:rPr>
              <a:t>guiar</a:t>
            </a:r>
            <a:r>
              <a:rPr lang="en-US" baseline="0" dirty="0" smtClean="0">
                <a:ea typeface="Microsoft YaHei"/>
                <a:cs typeface="Microsoft YaHei"/>
              </a:rPr>
              <a:t> en lo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debería</a:t>
            </a:r>
            <a:r>
              <a:rPr lang="en-US" baseline="0" dirty="0" smtClean="0">
                <a:ea typeface="Microsoft YaHei"/>
                <a:cs typeface="Microsoft YaHei"/>
              </a:rPr>
              <a:t> </a:t>
            </a:r>
            <a:r>
              <a:rPr lang="en-US" baseline="0" dirty="0" err="1" smtClean="0">
                <a:ea typeface="Microsoft YaHei"/>
                <a:cs typeface="Microsoft YaHei"/>
              </a:rPr>
              <a:t>constituir</a:t>
            </a:r>
            <a:r>
              <a:rPr lang="en-US" baseline="0" dirty="0" smtClean="0">
                <a:ea typeface="Microsoft YaHei"/>
                <a:cs typeface="Microsoft YaHei"/>
              </a:rPr>
              <a:t> un </a:t>
            </a:r>
            <a:r>
              <a:rPr lang="en-US" baseline="0" dirty="0" err="1" smtClean="0">
                <a:ea typeface="Microsoft YaHei"/>
                <a:cs typeface="Microsoft YaHei"/>
              </a:rPr>
              <a:t>registro</a:t>
            </a:r>
            <a:r>
              <a:rPr lang="en-US" baseline="0" dirty="0" smtClean="0">
                <a:ea typeface="Microsoft YaHei"/>
                <a:cs typeface="Microsoft YaHei"/>
              </a:rPr>
              <a:t> de </a:t>
            </a:r>
            <a:r>
              <a:rPr lang="en-US" baseline="0" dirty="0" err="1" smtClean="0">
                <a:ea typeface="Microsoft YaHei"/>
                <a:cs typeface="Microsoft YaHei"/>
              </a:rPr>
              <a:t>autoridad</a:t>
            </a:r>
            <a:r>
              <a:rPr lang="en-US" baseline="0" dirty="0" smtClean="0">
                <a:ea typeface="Microsoft YaHei"/>
                <a:cs typeface="Microsoft YaHei"/>
              </a:rPr>
              <a:t> de </a:t>
            </a:r>
            <a:r>
              <a:rPr lang="en-US" baseline="0" dirty="0" err="1" smtClean="0">
                <a:ea typeface="Microsoft YaHei"/>
                <a:cs typeface="Microsoft YaHei"/>
              </a:rPr>
              <a:t>nombre</a:t>
            </a:r>
            <a:r>
              <a:rPr lang="en-US" baseline="0" dirty="0" smtClean="0">
                <a:ea typeface="Microsoft YaHei"/>
                <a:cs typeface="Microsoft YaHei"/>
              </a:rPr>
              <a:t> o </a:t>
            </a:r>
            <a:r>
              <a:rPr lang="en-US" baseline="0" dirty="0" err="1" smtClean="0">
                <a:ea typeface="Microsoft YaHei"/>
                <a:cs typeface="Microsoft YaHei"/>
              </a:rPr>
              <a:t>tema</a:t>
            </a:r>
            <a:r>
              <a:rPr lang="en-US" baseline="0" smtClean="0">
                <a:ea typeface="Microsoft YaHei"/>
                <a:cs typeface="Microsoft YaHei"/>
              </a:rPr>
              <a:t>.</a:t>
            </a:r>
          </a:p>
          <a:p>
            <a:pPr marL="228600" indent="-228600" eaLnBrk="1" hangingPunct="1">
              <a:spcBef>
                <a:spcPts val="450"/>
              </a:spcBef>
              <a:buClrTx/>
              <a:buFontTx/>
              <a:buAutoNum type="arabicParen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ea typeface="Microsoft YaHei"/>
                <a:cs typeface="Microsoft YaHei"/>
              </a:rPr>
              <a:t>Recuerde</a:t>
            </a:r>
            <a:r>
              <a:rPr lang="en-US" dirty="0" smtClean="0">
                <a:ea typeface="Microsoft YaHei"/>
                <a:cs typeface="Microsoft YaHei"/>
              </a:rPr>
              <a:t> </a:t>
            </a:r>
            <a:r>
              <a:rPr lang="en-US" dirty="0" err="1" smtClean="0">
                <a:ea typeface="Microsoft YaHei"/>
                <a:cs typeface="Microsoft YaHei"/>
              </a:rPr>
              <a:t>si</a:t>
            </a:r>
            <a:r>
              <a:rPr lang="en-US" dirty="0" smtClean="0">
                <a:ea typeface="Microsoft YaHei"/>
                <a:cs typeface="Microsoft YaHei"/>
              </a:rPr>
              <a:t> </a:t>
            </a:r>
            <a:r>
              <a:rPr lang="en-US" dirty="0" err="1" smtClean="0">
                <a:ea typeface="Microsoft YaHei"/>
                <a:cs typeface="Microsoft YaHei"/>
              </a:rPr>
              <a:t>este</a:t>
            </a:r>
            <a:r>
              <a:rPr lang="en-US" dirty="0" smtClean="0">
                <a:ea typeface="Microsoft YaHei"/>
                <a:cs typeface="Microsoft YaHei"/>
              </a:rPr>
              <a:t> </a:t>
            </a:r>
            <a:r>
              <a:rPr lang="en-US" dirty="0" err="1" smtClean="0">
                <a:ea typeface="Microsoft YaHei"/>
                <a:cs typeface="Microsoft YaHei"/>
              </a:rPr>
              <a:t>documento</a:t>
            </a:r>
            <a:r>
              <a:rPr lang="en-US" baseline="0" dirty="0" smtClean="0">
                <a:ea typeface="Microsoft YaHei"/>
                <a:cs typeface="Microsoft YaHei"/>
              </a:rPr>
              <a:t> no </a:t>
            </a:r>
            <a:r>
              <a:rPr lang="en-US" baseline="0" dirty="0" err="1" smtClean="0">
                <a:ea typeface="Microsoft YaHei"/>
                <a:cs typeface="Microsoft YaHei"/>
              </a:rPr>
              <a:t>contesta</a:t>
            </a:r>
            <a:r>
              <a:rPr lang="en-US" baseline="0" dirty="0" smtClean="0">
                <a:ea typeface="Microsoft YaHei"/>
                <a:cs typeface="Microsoft YaHei"/>
              </a:rPr>
              <a:t> </a:t>
            </a:r>
            <a:r>
              <a:rPr lang="en-US" baseline="0" dirty="0" err="1" smtClean="0">
                <a:ea typeface="Microsoft YaHei"/>
                <a:cs typeface="Microsoft YaHei"/>
              </a:rPr>
              <a:t>su</a:t>
            </a:r>
            <a:r>
              <a:rPr lang="en-US" baseline="0" dirty="0" smtClean="0">
                <a:ea typeface="Microsoft YaHei"/>
                <a:cs typeface="Microsoft YaHei"/>
              </a:rPr>
              <a:t> </a:t>
            </a:r>
            <a:r>
              <a:rPr lang="en-US" baseline="0" dirty="0" err="1" smtClean="0">
                <a:ea typeface="Microsoft YaHei"/>
                <a:cs typeface="Microsoft YaHei"/>
              </a:rPr>
              <a:t>pregunta</a:t>
            </a:r>
            <a:r>
              <a:rPr lang="en-US" baseline="0" dirty="0" smtClean="0">
                <a:ea typeface="Microsoft YaHei"/>
                <a:cs typeface="Microsoft YaHei"/>
              </a:rPr>
              <a:t>, </a:t>
            </a:r>
            <a:r>
              <a:rPr lang="en-US" baseline="0" dirty="0" err="1" smtClean="0">
                <a:ea typeface="Microsoft YaHei"/>
                <a:cs typeface="Microsoft YaHei"/>
              </a:rPr>
              <a:t>consultarlo</a:t>
            </a:r>
            <a:r>
              <a:rPr lang="en-US" baseline="0" dirty="0" smtClean="0">
                <a:ea typeface="Microsoft YaHei"/>
                <a:cs typeface="Microsoft YaHei"/>
              </a:rPr>
              <a:t> con la </a:t>
            </a:r>
            <a:r>
              <a:rPr lang="en-US" baseline="0" dirty="0" err="1" smtClean="0">
                <a:ea typeface="Microsoft YaHei"/>
                <a:cs typeface="Microsoft YaHei"/>
              </a:rPr>
              <a:t>División</a:t>
            </a:r>
            <a:r>
              <a:rPr lang="en-US" baseline="0" dirty="0" smtClean="0">
                <a:ea typeface="Microsoft YaHei"/>
                <a:cs typeface="Microsoft YaHei"/>
              </a:rPr>
              <a:t> de </a:t>
            </a:r>
            <a:r>
              <a:rPr lang="en-US" baseline="0" dirty="0" err="1" smtClean="0">
                <a:ea typeface="Microsoft YaHei"/>
                <a:cs typeface="Microsoft YaHei"/>
              </a:rPr>
              <a:t>Normas</a:t>
            </a:r>
            <a:r>
              <a:rPr lang="en-US" baseline="0" dirty="0" smtClean="0">
                <a:ea typeface="Microsoft YaHei"/>
                <a:cs typeface="Microsoft YaHei"/>
              </a:rPr>
              <a:t> y </a:t>
            </a:r>
            <a:r>
              <a:rPr lang="en-US" baseline="0" dirty="0" err="1" smtClean="0">
                <a:ea typeface="Microsoft YaHei"/>
                <a:cs typeface="Microsoft YaHei"/>
              </a:rPr>
              <a:t>Políticas</a:t>
            </a:r>
            <a:endParaRPr lang="en-US" baseline="0" dirty="0" smtClean="0">
              <a:ea typeface="Microsoft YaHei"/>
              <a:cs typeface="Microsoft YaHei"/>
            </a:endParaRPr>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p:txBody>
      </p:sp>
      <p:sp>
        <p:nvSpPr>
          <p:cNvPr id="71684" name="Slide Number Placeholder 3"/>
          <p:cNvSpPr>
            <a:spLocks noGrp="1"/>
          </p:cNvSpPr>
          <p:nvPr>
            <p:ph type="sldNum" sz="quarter"/>
          </p:nvPr>
        </p:nvSpPr>
        <p:spPr>
          <a:noFill/>
          <a:ln>
            <a:miter lim="800000"/>
            <a:headEnd/>
            <a:tailEnd/>
          </a:ln>
        </p:spPr>
        <p:txBody>
          <a:bodyPr/>
          <a:lstStyle/>
          <a:p>
            <a:fld id="{E93DACF0-FEDB-47BA-A05D-5C92D8E66F7E}" type="slidenum">
              <a:rPr lang="en-US"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1588" y="0"/>
            <a:ext cx="554037" cy="392113"/>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436021F8-3C29-4038-846F-52D5FC03CCC1}"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19</a:t>
            </a:fld>
            <a:endParaRPr lang="en-US" sz="1900">
              <a:solidFill>
                <a:srgbClr val="000000"/>
              </a:solidFill>
              <a:latin typeface="Calibri" pitchFamily="34" charset="0"/>
              <a:cs typeface="Microsoft YaHei"/>
            </a:endParaRPr>
          </a:p>
        </p:txBody>
      </p:sp>
      <p:sp>
        <p:nvSpPr>
          <p:cNvPr id="75779" name="Rectangle 3"/>
          <p:cNvSpPr>
            <a:spLocks noGrp="1" noChangeArrowheads="1"/>
          </p:cNvSpPr>
          <p:nvPr>
            <p:ph type="body"/>
          </p:nvPr>
        </p:nvSpPr>
        <p:spPr>
          <a:xfrm>
            <a:off x="809625" y="4932363"/>
            <a:ext cx="5916613" cy="4665662"/>
          </a:xfrm>
          <a:noFill/>
        </p:spPr>
        <p:txBody>
          <a:bodyPr wrap="none" anchor="ctr"/>
          <a:lstStyle/>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err="1" smtClean="0"/>
              <a:t>Revisión</a:t>
            </a:r>
            <a:r>
              <a:rPr lang="en-US" dirty="0" smtClean="0"/>
              <a:t>:</a:t>
            </a:r>
            <a:r>
              <a:rPr lang="en-US" baseline="0" dirty="0" smtClean="0"/>
              <a:t> 24 </a:t>
            </a:r>
            <a:r>
              <a:rPr lang="en-US" baseline="0" dirty="0" err="1" smtClean="0"/>
              <a:t>febrero</a:t>
            </a:r>
            <a:r>
              <a:rPr lang="en-US" baseline="0" dirty="0" smtClean="0"/>
              <a:t> 2014</a:t>
            </a:r>
            <a:endParaRPr lang="en-US" dirty="0" smtClean="0"/>
          </a:p>
          <a:p>
            <a:endParaRPr lang="en-US" dirty="0" smtClean="0">
              <a:cs typeface="Times New Roman" pitchFamily="18" charset="0"/>
            </a:endParaRPr>
          </a:p>
          <a:p>
            <a:r>
              <a:rPr lang="en-US" dirty="0" smtClean="0">
                <a:cs typeface="Times New Roman" pitchFamily="18" charset="0"/>
              </a:rPr>
              <a:t>Nota para el instructor: Las</a:t>
            </a:r>
            <a:r>
              <a:rPr lang="en-US" baseline="0" dirty="0" smtClean="0">
                <a:cs typeface="Times New Roman" pitchFamily="18" charset="0"/>
              </a:rPr>
              <a:t> </a:t>
            </a:r>
            <a:r>
              <a:rPr lang="en-US" baseline="0" dirty="0" err="1" smtClean="0">
                <a:cs typeface="Times New Roman" pitchFamily="18" charset="0"/>
              </a:rPr>
              <a:t>respuestas</a:t>
            </a:r>
            <a:r>
              <a:rPr lang="en-US" baseline="0" dirty="0" smtClean="0">
                <a:cs typeface="Times New Roman" pitchFamily="18" charset="0"/>
              </a:rPr>
              <a:t> </a:t>
            </a:r>
            <a:r>
              <a:rPr lang="en-US" baseline="0" dirty="0" err="1" smtClean="0">
                <a:cs typeface="Times New Roman" pitchFamily="18" charset="0"/>
              </a:rPr>
              <a:t>sugeridas</a:t>
            </a:r>
            <a:r>
              <a:rPr lang="en-US" baseline="0" dirty="0" smtClean="0">
                <a:cs typeface="Times New Roman" pitchFamily="18" charset="0"/>
              </a:rPr>
              <a:t> </a:t>
            </a:r>
            <a:r>
              <a:rPr lang="en-US" baseline="0" dirty="0" err="1" smtClean="0">
                <a:cs typeface="Times New Roman" pitchFamily="18" charset="0"/>
              </a:rPr>
              <a:t>están</a:t>
            </a:r>
            <a:r>
              <a:rPr lang="en-US" baseline="0" dirty="0" smtClean="0">
                <a:cs typeface="Times New Roman" pitchFamily="18" charset="0"/>
              </a:rPr>
              <a:t> en la </a:t>
            </a:r>
            <a:r>
              <a:rPr lang="en-US" baseline="0" dirty="0" err="1" smtClean="0">
                <a:cs typeface="Times New Roman" pitchFamily="18" charset="0"/>
              </a:rPr>
              <a:t>diapositiva</a:t>
            </a:r>
            <a:r>
              <a:rPr lang="en-US" baseline="0" dirty="0" smtClean="0">
                <a:cs typeface="Times New Roman" pitchFamily="18" charset="0"/>
              </a:rPr>
              <a:t> 21, en el </a:t>
            </a:r>
            <a:r>
              <a:rPr lang="en-US" baseline="0" dirty="0" err="1" smtClean="0">
                <a:cs typeface="Times New Roman" pitchFamily="18" charset="0"/>
              </a:rPr>
              <a:t>área</a:t>
            </a:r>
            <a:r>
              <a:rPr lang="en-US" baseline="0" dirty="0" smtClean="0">
                <a:cs typeface="Times New Roman" pitchFamily="18" charset="0"/>
              </a:rPr>
              <a:t> de </a:t>
            </a:r>
            <a:r>
              <a:rPr lang="en-US" baseline="0" dirty="0" err="1" smtClean="0">
                <a:cs typeface="Times New Roman" pitchFamily="18" charset="0"/>
              </a:rPr>
              <a:t>notas</a:t>
            </a:r>
            <a:r>
              <a:rPr lang="en-US" baseline="0" dirty="0" smtClean="0">
                <a:cs typeface="Times New Roman" pitchFamily="18" charset="0"/>
              </a:rPr>
              <a:t>, no en la </a:t>
            </a:r>
            <a:r>
              <a:rPr lang="en-US" baseline="0" dirty="0" err="1" smtClean="0">
                <a:cs typeface="Times New Roman" pitchFamily="18" charset="0"/>
              </a:rPr>
              <a:t>diapositiva</a:t>
            </a:r>
            <a:r>
              <a:rPr lang="en-US" baseline="0" dirty="0" smtClean="0">
                <a:cs typeface="Times New Roman" pitchFamily="18" charset="0"/>
              </a:rPr>
              <a:t>. Los </a:t>
            </a:r>
            <a:r>
              <a:rPr lang="en-US" baseline="0" dirty="0" err="1" smtClean="0">
                <a:cs typeface="Times New Roman" pitchFamily="18" charset="0"/>
              </a:rPr>
              <a:t>participantes</a:t>
            </a:r>
            <a:r>
              <a:rPr lang="en-US" baseline="0" dirty="0" smtClean="0">
                <a:cs typeface="Times New Roman" pitchFamily="18" charset="0"/>
              </a:rPr>
              <a:t> no </a:t>
            </a:r>
            <a:r>
              <a:rPr lang="en-US" baseline="0" dirty="0" err="1" smtClean="0">
                <a:cs typeface="Times New Roman" pitchFamily="18" charset="0"/>
              </a:rPr>
              <a:t>tienen</a:t>
            </a:r>
            <a:r>
              <a:rPr lang="en-US" baseline="0" dirty="0" smtClean="0">
                <a:cs typeface="Times New Roman" pitchFamily="18" charset="0"/>
              </a:rPr>
              <a:t> </a:t>
            </a:r>
            <a:r>
              <a:rPr lang="en-US" baseline="0" dirty="0" err="1" smtClean="0">
                <a:cs typeface="Times New Roman" pitchFamily="18" charset="0"/>
              </a:rPr>
              <a:t>las</a:t>
            </a:r>
            <a:r>
              <a:rPr lang="en-US" baseline="0" dirty="0" smtClean="0">
                <a:cs typeface="Times New Roman" pitchFamily="18" charset="0"/>
              </a:rPr>
              <a:t> </a:t>
            </a:r>
            <a:r>
              <a:rPr lang="en-US" baseline="0" dirty="0" err="1" smtClean="0">
                <a:cs typeface="Times New Roman" pitchFamily="18" charset="0"/>
              </a:rPr>
              <a:t>respuestas</a:t>
            </a:r>
            <a:r>
              <a:rPr lang="en-US" baseline="0" dirty="0" smtClean="0">
                <a:cs typeface="Times New Roman" pitchFamily="18" charset="0"/>
              </a:rPr>
              <a:t> del </a:t>
            </a:r>
            <a:r>
              <a:rPr lang="en-US" baseline="0" dirty="0" err="1" smtClean="0">
                <a:cs typeface="Times New Roman" pitchFamily="18" charset="0"/>
              </a:rPr>
              <a:t>ejercicio</a:t>
            </a:r>
            <a:r>
              <a:rPr lang="en-US" baseline="0" dirty="0" smtClean="0">
                <a:cs typeface="Times New Roman" pitchFamily="18" charset="0"/>
              </a:rPr>
              <a:t> en </a:t>
            </a:r>
            <a:r>
              <a:rPr lang="en-US" baseline="0" dirty="0" err="1" smtClean="0">
                <a:cs typeface="Times New Roman" pitchFamily="18" charset="0"/>
              </a:rPr>
              <a:t>sus</a:t>
            </a:r>
            <a:r>
              <a:rPr lang="en-US" baseline="0" dirty="0" smtClean="0">
                <a:cs typeface="Times New Roman" pitchFamily="18" charset="0"/>
              </a:rPr>
              <a:t> </a:t>
            </a:r>
            <a:r>
              <a:rPr lang="en-US" baseline="0" dirty="0" err="1" smtClean="0">
                <a:cs typeface="Times New Roman" pitchFamily="18" charset="0"/>
              </a:rPr>
              <a:t>manuales</a:t>
            </a:r>
            <a:r>
              <a:rPr lang="en-US" baseline="0" dirty="0" smtClean="0">
                <a:cs typeface="Times New Roman" pitchFamily="18" charset="0"/>
              </a:rPr>
              <a:t>. </a:t>
            </a:r>
            <a:endParaRPr lang="en-US" dirty="0" smtClean="0">
              <a:cs typeface="Times New Roman" pitchFamily="18" charset="0"/>
            </a:endParaRPr>
          </a:p>
        </p:txBody>
      </p:sp>
      <p:sp>
        <p:nvSpPr>
          <p:cNvPr id="75780"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75781" name="Slide Number Placeholder 4"/>
          <p:cNvSpPr>
            <a:spLocks noGrp="1"/>
          </p:cNvSpPr>
          <p:nvPr>
            <p:ph type="sldNum" sz="quarter"/>
          </p:nvPr>
        </p:nvSpPr>
        <p:spPr>
          <a:noFill/>
          <a:ln>
            <a:miter lim="800000"/>
            <a:headEnd/>
            <a:tailEnd/>
          </a:ln>
        </p:spPr>
        <p:txBody>
          <a:bodyPr/>
          <a:lstStyle/>
          <a:p>
            <a:fld id="{CDD354ED-C7F5-4A8D-B4A0-8D7959D265FE}" type="slidenum">
              <a:rPr lang="en-US" smtClean="0"/>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Text Box 2"/>
          <p:cNvSpPr>
            <a:spLocks noGrp="1" noChangeArrowheads="1"/>
          </p:cNvSpPr>
          <p:nvPr>
            <p:ph type="body"/>
          </p:nvPr>
        </p:nvSpPr>
        <p:spPr>
          <a:xfrm>
            <a:off x="809625" y="4932363"/>
            <a:ext cx="64785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a:t>
            </a:r>
            <a:r>
              <a:rPr lang="en-US" baseline="0" dirty="0" smtClean="0">
                <a:ea typeface="Microsoft YaHei"/>
                <a:cs typeface="Microsoft YaHei"/>
              </a:rPr>
              <a:t> mayo 2013</a:t>
            </a:r>
            <a:endParaRPr lang="en-US" dirty="0" smtClean="0">
              <a:ea typeface="Microsoft YaHei"/>
              <a:cs typeface="Microsoft YaHei"/>
            </a:endParaRPr>
          </a:p>
        </p:txBody>
      </p:sp>
      <p:sp>
        <p:nvSpPr>
          <p:cNvPr id="77827" name="Text Box 3"/>
          <p:cNvSpPr txBox="1">
            <a:spLocks noChangeArrowheads="1"/>
          </p:cNvSpPr>
          <p:nvPr/>
        </p:nvSpPr>
        <p:spPr bwMode="auto">
          <a:xfrm>
            <a:off x="1588" y="0"/>
            <a:ext cx="554037" cy="234950"/>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6251F58B-32DD-4021-A3C9-E33B4D47424A}"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20</a:t>
            </a:fld>
            <a:endParaRPr lang="en-US" sz="1900">
              <a:solidFill>
                <a:srgbClr val="000000"/>
              </a:solidFill>
              <a:latin typeface="Calibri" pitchFamily="34" charset="0"/>
              <a:cs typeface="Microsoft YaHei"/>
            </a:endParaRPr>
          </a:p>
        </p:txBody>
      </p:sp>
      <p:sp>
        <p:nvSpPr>
          <p:cNvPr id="77828"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77829" name="Slide Number Placeholder 4"/>
          <p:cNvSpPr>
            <a:spLocks noGrp="1"/>
          </p:cNvSpPr>
          <p:nvPr>
            <p:ph type="sldNum" sz="quarter"/>
          </p:nvPr>
        </p:nvSpPr>
        <p:spPr>
          <a:noFill/>
          <a:ln>
            <a:miter lim="800000"/>
            <a:headEnd/>
            <a:tailEnd/>
          </a:ln>
        </p:spPr>
        <p:txBody>
          <a:bodyPr/>
          <a:lstStyle/>
          <a:p>
            <a:fld id="{8B39A54D-F9E9-4626-9C11-9CA34F58CC79}" type="slidenum">
              <a:rPr lang="en-US"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79875" name="Rectangle 3"/>
          <p:cNvSpPr>
            <a:spLocks noGrp="1" noChangeArrowheads="1"/>
          </p:cNvSpPr>
          <p:nvPr>
            <p:ph type="body" idx="1"/>
          </p:nvPr>
        </p:nvSpPr>
        <p:spPr>
          <a:xfrm>
            <a:off x="809625" y="4932363"/>
            <a:ext cx="6488113" cy="4678362"/>
          </a:xfrm>
          <a:noFill/>
        </p:spPr>
        <p:txBody>
          <a:bodyPr wrap="none" anchor="ctr"/>
          <a:lstStyle/>
          <a:p>
            <a:r>
              <a:rPr lang="en-US" dirty="0" smtClean="0">
                <a:ea typeface="Microsoft YaHei"/>
                <a:cs typeface="Microsoft YaHei"/>
              </a:rPr>
              <a:t>1</a:t>
            </a:r>
            <a:r>
              <a:rPr lang="en-US" baseline="0" dirty="0" smtClean="0">
                <a:ea typeface="Microsoft YaHei"/>
                <a:cs typeface="Microsoft YaHei"/>
              </a:rPr>
              <a:t> mayo 2013</a:t>
            </a:r>
            <a:endParaRPr lang="en-US" dirty="0" smtClean="0"/>
          </a:p>
        </p:txBody>
      </p:sp>
      <p:sp>
        <p:nvSpPr>
          <p:cNvPr id="79876" name="Slide Number Placeholder 3"/>
          <p:cNvSpPr>
            <a:spLocks noGrp="1"/>
          </p:cNvSpPr>
          <p:nvPr>
            <p:ph type="sldNum" sz="quarter"/>
          </p:nvPr>
        </p:nvSpPr>
        <p:spPr>
          <a:noFill/>
          <a:ln>
            <a:miter lim="800000"/>
            <a:headEnd/>
            <a:tailEnd/>
          </a:ln>
        </p:spPr>
        <p:txBody>
          <a:bodyPr/>
          <a:lstStyle/>
          <a:p>
            <a:fld id="{83305AC8-E95D-423D-8E9F-E0FEA5B5DC90}" type="slidenum">
              <a:rPr lang="en-US" smtClean="0"/>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81923" name="Rectangle 2"/>
          <p:cNvSpPr>
            <a:spLocks noGrp="1" noChangeArrowheads="1"/>
          </p:cNvSpPr>
          <p:nvPr>
            <p:ph type="body" idx="1"/>
          </p:nvPr>
        </p:nvSpPr>
        <p:spPr>
          <a:xfrm>
            <a:off x="809625" y="4932363"/>
            <a:ext cx="6189663" cy="4665662"/>
          </a:xfrm>
          <a:noFill/>
        </p:spPr>
        <p:txBody>
          <a:bodyPr wrap="none"/>
          <a:lstStyle/>
          <a:p>
            <a:r>
              <a:rPr lang="en-US" dirty="0" err="1" smtClean="0"/>
              <a:t>Revisión</a:t>
            </a:r>
            <a:r>
              <a:rPr lang="en-US" dirty="0" smtClean="0"/>
              <a:t>: 24 </a:t>
            </a:r>
            <a:r>
              <a:rPr lang="en-US" dirty="0" err="1" smtClean="0"/>
              <a:t>febrero</a:t>
            </a:r>
            <a:r>
              <a:rPr lang="en-US" baseline="0" dirty="0" smtClean="0"/>
              <a:t> 2014</a:t>
            </a:r>
          </a:p>
          <a:p>
            <a:endParaRPr lang="en-US" baseline="0" dirty="0" smtClean="0"/>
          </a:p>
          <a:p>
            <a:r>
              <a:rPr lang="en-US" dirty="0" err="1" smtClean="0"/>
              <a:t>Respuestas</a:t>
            </a:r>
            <a:r>
              <a:rPr lang="en-US" baseline="0" dirty="0" smtClean="0"/>
              <a:t> </a:t>
            </a:r>
            <a:r>
              <a:rPr lang="en-US" baseline="0" dirty="0" err="1" smtClean="0"/>
              <a:t>posibles</a:t>
            </a:r>
            <a:r>
              <a:rPr lang="en-US" dirty="0" smtClean="0"/>
              <a:t>:</a:t>
            </a:r>
          </a:p>
          <a:p>
            <a:endParaRPr lang="en-US" dirty="0" smtClean="0"/>
          </a:p>
          <a:p>
            <a:r>
              <a:rPr lang="en-US" dirty="0" err="1" smtClean="0"/>
              <a:t>Nombres</a:t>
            </a:r>
            <a:r>
              <a:rPr lang="en-US" dirty="0" smtClean="0"/>
              <a:t> </a:t>
            </a:r>
            <a:r>
              <a:rPr lang="en-US" dirty="0" err="1" smtClean="0"/>
              <a:t>preferidos</a:t>
            </a:r>
            <a:r>
              <a:rPr lang="en-US" dirty="0" smtClean="0"/>
              <a:t>: Geological Society of America</a:t>
            </a:r>
          </a:p>
          <a:p>
            <a:r>
              <a:rPr lang="en-US" dirty="0" err="1" smtClean="0"/>
              <a:t>Variante</a:t>
            </a:r>
            <a:r>
              <a:rPr lang="en-US" dirty="0" smtClean="0"/>
              <a:t> del </a:t>
            </a:r>
            <a:r>
              <a:rPr lang="en-US" dirty="0" err="1" smtClean="0"/>
              <a:t>nombre</a:t>
            </a:r>
            <a:r>
              <a:rPr lang="en-US" dirty="0" smtClean="0"/>
              <a:t>:   GSA</a:t>
            </a:r>
          </a:p>
          <a:p>
            <a:r>
              <a:rPr lang="en-US" dirty="0" err="1" smtClean="0"/>
              <a:t>Fecha</a:t>
            </a:r>
            <a:r>
              <a:rPr lang="en-US" dirty="0" smtClean="0"/>
              <a:t> de </a:t>
            </a:r>
            <a:r>
              <a:rPr lang="en-US" dirty="0" err="1" smtClean="0"/>
              <a:t>establecimiento</a:t>
            </a:r>
            <a:r>
              <a:rPr lang="en-US" dirty="0" smtClean="0"/>
              <a:t>:   1888</a:t>
            </a:r>
          </a:p>
          <a:p>
            <a:r>
              <a:rPr lang="en-US" dirty="0" smtClean="0"/>
              <a:t>Campo de </a:t>
            </a:r>
            <a:r>
              <a:rPr lang="en-US" dirty="0" err="1" smtClean="0"/>
              <a:t>actividad</a:t>
            </a:r>
            <a:r>
              <a:rPr lang="en-US" dirty="0" smtClean="0"/>
              <a:t>: Geosciences</a:t>
            </a:r>
          </a:p>
          <a:p>
            <a:r>
              <a:rPr lang="en-US" dirty="0" err="1" smtClean="0"/>
              <a:t>Dirección</a:t>
            </a:r>
            <a:r>
              <a:rPr lang="en-US" dirty="0" smtClean="0"/>
              <a:t>:   Boulder, CO</a:t>
            </a:r>
          </a:p>
        </p:txBody>
      </p:sp>
      <p:sp>
        <p:nvSpPr>
          <p:cNvPr id="81924" name="Slide Number Placeholder 3"/>
          <p:cNvSpPr>
            <a:spLocks noGrp="1"/>
          </p:cNvSpPr>
          <p:nvPr>
            <p:ph type="sldNum" sz="quarter"/>
          </p:nvPr>
        </p:nvSpPr>
        <p:spPr>
          <a:noFill/>
          <a:ln>
            <a:miter lim="800000"/>
            <a:headEnd/>
            <a:tailEnd/>
          </a:ln>
        </p:spPr>
        <p:txBody>
          <a:bodyPr/>
          <a:lstStyle/>
          <a:p>
            <a:fld id="{B431DFB7-5BE3-462F-81E4-8080433599F5}" type="slidenum">
              <a:rPr lang="en-US"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1588" y="0"/>
            <a:ext cx="633412" cy="392113"/>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0EA41FA2-066A-4042-ABF5-465BCD397CA6}"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23</a:t>
            </a:fld>
            <a:endParaRPr lang="en-US" sz="1900">
              <a:solidFill>
                <a:srgbClr val="000000"/>
              </a:solidFill>
              <a:latin typeface="Calibri" pitchFamily="34" charset="0"/>
              <a:cs typeface="Microsoft YaHei"/>
            </a:endParaRPr>
          </a:p>
        </p:txBody>
      </p:sp>
      <p:sp>
        <p:nvSpPr>
          <p:cNvPr id="83971" name="Rectangle 3"/>
          <p:cNvSpPr>
            <a:spLocks noGrp="1" noChangeArrowheads="1"/>
          </p:cNvSpPr>
          <p:nvPr>
            <p:ph type="body"/>
          </p:nvPr>
        </p:nvSpPr>
        <p:spPr>
          <a:xfrm>
            <a:off x="809625" y="4932363"/>
            <a:ext cx="6478588" cy="4665662"/>
          </a:xfrm>
          <a:noFill/>
        </p:spPr>
        <p:txBody>
          <a:bodyPr wrap="none" anchor="ctr"/>
          <a:lstStyle/>
          <a:p>
            <a:r>
              <a:rPr lang="en-US" dirty="0" smtClean="0"/>
              <a:t>1 mayo 2013</a:t>
            </a:r>
          </a:p>
        </p:txBody>
      </p:sp>
      <p:sp>
        <p:nvSpPr>
          <p:cNvPr id="83972"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83973" name="Slide Number Placeholder 4"/>
          <p:cNvSpPr>
            <a:spLocks noGrp="1"/>
          </p:cNvSpPr>
          <p:nvPr>
            <p:ph type="sldNum" sz="quarter"/>
          </p:nvPr>
        </p:nvSpPr>
        <p:spPr>
          <a:noFill/>
          <a:ln>
            <a:miter lim="800000"/>
            <a:headEnd/>
            <a:tailEnd/>
          </a:ln>
        </p:spPr>
        <p:txBody>
          <a:bodyPr/>
          <a:lstStyle/>
          <a:p>
            <a:fld id="{D46C60AB-FD5F-40D0-A9D3-4143C3EFB541}"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1588" y="0"/>
            <a:ext cx="554037" cy="31273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3390265D-79A2-42B1-919A-36C2CA471182}"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24</a:t>
            </a:fld>
            <a:endParaRPr lang="en-US" sz="1900">
              <a:solidFill>
                <a:srgbClr val="000000"/>
              </a:solidFill>
              <a:latin typeface="Calibri" pitchFamily="34" charset="0"/>
              <a:cs typeface="Microsoft YaHei"/>
            </a:endParaRPr>
          </a:p>
        </p:txBody>
      </p:sp>
      <p:sp>
        <p:nvSpPr>
          <p:cNvPr id="86019" name="Rectangle 3"/>
          <p:cNvSpPr>
            <a:spLocks noGrp="1" noChangeArrowheads="1"/>
          </p:cNvSpPr>
          <p:nvPr>
            <p:ph type="body"/>
          </p:nvPr>
        </p:nvSpPr>
        <p:spPr>
          <a:xfrm>
            <a:off x="809625" y="4932363"/>
            <a:ext cx="6478588" cy="4665662"/>
          </a:xfrm>
          <a:noFill/>
        </p:spPr>
        <p:txBody>
          <a:bodyPr wrap="none" anchor="ctr"/>
          <a:lstStyle/>
          <a:p>
            <a:r>
              <a:rPr lang="en-US" dirty="0" smtClean="0"/>
              <a:t>1 mayo 2013</a:t>
            </a:r>
          </a:p>
        </p:txBody>
      </p:sp>
      <p:sp>
        <p:nvSpPr>
          <p:cNvPr id="86020"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86021" name="Slide Number Placeholder 4"/>
          <p:cNvSpPr>
            <a:spLocks noGrp="1"/>
          </p:cNvSpPr>
          <p:nvPr>
            <p:ph type="sldNum" sz="quarter"/>
          </p:nvPr>
        </p:nvSpPr>
        <p:spPr>
          <a:noFill/>
          <a:ln>
            <a:miter lim="800000"/>
            <a:headEnd/>
            <a:tailEnd/>
          </a:ln>
        </p:spPr>
        <p:txBody>
          <a:bodyPr/>
          <a:lstStyle/>
          <a:p>
            <a:fld id="{3627A623-CFE7-46D3-AA51-9FDD00DE961B}" type="slidenum">
              <a:rPr lang="en-US" smtClean="0"/>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Text Box 2"/>
          <p:cNvSpPr>
            <a:spLocks noGrp="1" noChangeArrowheads="1"/>
          </p:cNvSpPr>
          <p:nvPr>
            <p:ph type="body"/>
          </p:nvPr>
        </p:nvSpPr>
        <p:spPr>
          <a:xfrm>
            <a:off x="809625" y="4932363"/>
            <a:ext cx="64785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11 </a:t>
            </a:r>
            <a:r>
              <a:rPr lang="en-US" dirty="0" err="1" smtClean="0"/>
              <a:t>marzo</a:t>
            </a:r>
            <a:r>
              <a:rPr lang="en-US" dirty="0" smtClean="0"/>
              <a:t> 2014</a:t>
            </a:r>
            <a:endParaRPr lang="en-US" dirty="0" smtClean="0">
              <a:ea typeface="Microsoft YaHei"/>
              <a:cs typeface="Microsoft YaHei"/>
            </a:endParaRPr>
          </a:p>
        </p:txBody>
      </p:sp>
      <p:sp>
        <p:nvSpPr>
          <p:cNvPr id="88067" name="Text Box 3"/>
          <p:cNvSpPr txBox="1">
            <a:spLocks noChangeArrowheads="1"/>
          </p:cNvSpPr>
          <p:nvPr/>
        </p:nvSpPr>
        <p:spPr bwMode="auto">
          <a:xfrm>
            <a:off x="236538" y="0"/>
            <a:ext cx="573087" cy="234950"/>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1061B5A5-77EA-4589-8707-C744E24D55D7}"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25</a:t>
            </a:fld>
            <a:endParaRPr lang="en-US" sz="1900">
              <a:solidFill>
                <a:srgbClr val="000000"/>
              </a:solidFill>
              <a:latin typeface="Calibri" pitchFamily="34" charset="0"/>
              <a:cs typeface="Microsoft YaHei"/>
            </a:endParaRPr>
          </a:p>
        </p:txBody>
      </p:sp>
      <p:sp>
        <p:nvSpPr>
          <p:cNvPr id="88068"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88069" name="Slide Number Placeholder 4"/>
          <p:cNvSpPr>
            <a:spLocks noGrp="1"/>
          </p:cNvSpPr>
          <p:nvPr>
            <p:ph type="sldNum" sz="quarter"/>
          </p:nvPr>
        </p:nvSpPr>
        <p:spPr>
          <a:noFill/>
          <a:ln>
            <a:miter lim="800000"/>
            <a:headEnd/>
            <a:tailEnd/>
          </a:ln>
        </p:spPr>
        <p:txBody>
          <a:bodyPr/>
          <a:lstStyle/>
          <a:p>
            <a:fld id="{77FE341A-38D5-41B0-B089-07B745D01E49}" type="slidenum">
              <a:rPr lang="en-US" smtClean="0"/>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Text Box 2"/>
          <p:cNvSpPr>
            <a:spLocks noGrp="1" noChangeArrowheads="1"/>
          </p:cNvSpPr>
          <p:nvPr>
            <p:ph type="body"/>
          </p:nvPr>
        </p:nvSpPr>
        <p:spPr>
          <a:xfrm>
            <a:off x="809625" y="4932363"/>
            <a:ext cx="5916613"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Revisión</a:t>
            </a:r>
            <a:r>
              <a:rPr lang="en-US" dirty="0" smtClean="0">
                <a:ea typeface="Microsoft YaHei"/>
                <a:cs typeface="Microsoft YaHei"/>
              </a:rPr>
              <a:t>:</a:t>
            </a:r>
            <a:r>
              <a:rPr lang="en-US" baseline="0" dirty="0" smtClean="0">
                <a:ea typeface="Microsoft YaHei"/>
                <a:cs typeface="Microsoft YaHei"/>
              </a:rPr>
              <a:t> 24 </a:t>
            </a:r>
            <a:r>
              <a:rPr lang="en-US" baseline="0" dirty="0" err="1" smtClean="0">
                <a:ea typeface="Microsoft YaHei"/>
                <a:cs typeface="Microsoft YaHei"/>
              </a:rPr>
              <a:t>febrero</a:t>
            </a:r>
            <a:r>
              <a:rPr lang="en-US" baseline="0" dirty="0" smtClean="0">
                <a:ea typeface="Microsoft YaHei"/>
                <a:cs typeface="Microsoft YaHei"/>
              </a:rPr>
              <a:t> 2014</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baseline="0"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Nota para el instructor:</a:t>
            </a:r>
            <a:r>
              <a:rPr lang="en-US" baseline="0" dirty="0" smtClean="0">
                <a:ea typeface="Microsoft YaHei"/>
                <a:cs typeface="Microsoft YaHei"/>
              </a:rPr>
              <a:t> </a:t>
            </a:r>
            <a:r>
              <a:rPr lang="en-US" baseline="0" dirty="0" err="1" smtClean="0">
                <a:ea typeface="Microsoft YaHei"/>
                <a:cs typeface="Microsoft YaHei"/>
              </a:rPr>
              <a:t>Envíe</a:t>
            </a:r>
            <a:r>
              <a:rPr lang="en-US" baseline="0" dirty="0" smtClean="0">
                <a:ea typeface="Microsoft YaHei"/>
                <a:cs typeface="Microsoft YaHei"/>
              </a:rPr>
              <a:t> a los </a:t>
            </a:r>
            <a:r>
              <a:rPr lang="en-US" baseline="0" dirty="0" err="1" smtClean="0">
                <a:ea typeface="Microsoft YaHei"/>
                <a:cs typeface="Microsoft YaHei"/>
              </a:rPr>
              <a:t>participantes</a:t>
            </a:r>
            <a:r>
              <a:rPr lang="en-US" baseline="0" dirty="0" smtClean="0">
                <a:ea typeface="Microsoft YaHei"/>
                <a:cs typeface="Microsoft YaHei"/>
              </a:rPr>
              <a:t> a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diapositivas</a:t>
            </a:r>
            <a:r>
              <a:rPr lang="en-US" baseline="0" dirty="0" smtClean="0">
                <a:ea typeface="Microsoft YaHei"/>
                <a:cs typeface="Microsoft YaHei"/>
              </a:rPr>
              <a:t> </a:t>
            </a:r>
            <a:r>
              <a:rPr lang="en-US" baseline="0" dirty="0" err="1" smtClean="0">
                <a:ea typeface="Microsoft YaHei"/>
                <a:cs typeface="Microsoft YaHei"/>
              </a:rPr>
              <a:t>anteriores</a:t>
            </a:r>
            <a:r>
              <a:rPr lang="en-US" baseline="0" dirty="0" smtClean="0">
                <a:ea typeface="Microsoft YaHei"/>
                <a:cs typeface="Microsoft YaHei"/>
              </a:rPr>
              <a:t> 5, 6, 7 y 21 para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revisen</a:t>
            </a:r>
            <a:r>
              <a:rPr lang="en-US" baseline="0" dirty="0" smtClean="0">
                <a:ea typeface="Microsoft YaHei"/>
                <a:cs typeface="Microsoft YaHei"/>
              </a:rPr>
              <a:t> la </a:t>
            </a:r>
            <a:r>
              <a:rPr lang="en-US" baseline="0" dirty="0" err="1" smtClean="0">
                <a:ea typeface="Microsoft YaHei"/>
                <a:cs typeface="Microsoft YaHei"/>
              </a:rPr>
              <a:t>información</a:t>
            </a:r>
            <a:r>
              <a:rPr lang="en-US" baseline="0" dirty="0" smtClean="0">
                <a:ea typeface="Microsoft YaHei"/>
                <a:cs typeface="Microsoft YaHei"/>
              </a:rPr>
              <a:t> </a:t>
            </a:r>
            <a:r>
              <a:rPr lang="en-US" baseline="0" dirty="0" err="1" smtClean="0">
                <a:ea typeface="Microsoft YaHei"/>
                <a:cs typeface="Microsoft YaHei"/>
              </a:rPr>
              <a:t>necesaria</a:t>
            </a:r>
            <a:r>
              <a:rPr lang="en-US" baseline="0" dirty="0" smtClean="0">
                <a:ea typeface="Microsoft YaHei"/>
                <a:cs typeface="Microsoft YaHei"/>
              </a:rPr>
              <a:t> para </a:t>
            </a:r>
            <a:r>
              <a:rPr lang="en-US" baseline="0" dirty="0" err="1" smtClean="0">
                <a:ea typeface="Microsoft YaHei"/>
                <a:cs typeface="Microsoft YaHei"/>
              </a:rPr>
              <a:t>completar</a:t>
            </a:r>
            <a:r>
              <a:rPr lang="en-US" baseline="0" dirty="0" smtClean="0">
                <a:ea typeface="Microsoft YaHei"/>
                <a:cs typeface="Microsoft YaHei"/>
              </a:rPr>
              <a:t> </a:t>
            </a:r>
            <a:r>
              <a:rPr lang="en-US" baseline="0" dirty="0" err="1" smtClean="0">
                <a:ea typeface="Microsoft YaHei"/>
                <a:cs typeface="Microsoft YaHei"/>
              </a:rPr>
              <a:t>este</a:t>
            </a:r>
            <a:r>
              <a:rPr lang="en-US" baseline="0" dirty="0" smtClean="0">
                <a:ea typeface="Microsoft YaHei"/>
                <a:cs typeface="Microsoft YaHei"/>
              </a:rPr>
              <a:t> </a:t>
            </a:r>
            <a:r>
              <a:rPr lang="en-US" baseline="0" dirty="0" err="1" smtClean="0">
                <a:ea typeface="Microsoft YaHei"/>
                <a:cs typeface="Microsoft YaHei"/>
              </a:rPr>
              <a:t>ejercicio</a:t>
            </a:r>
            <a:r>
              <a:rPr lang="en-US" baseline="0" dirty="0" smtClean="0">
                <a:ea typeface="Microsoft YaHei"/>
                <a:cs typeface="Microsoft YaHei"/>
              </a:rPr>
              <a:t>.</a:t>
            </a:r>
            <a:r>
              <a:rPr lang="en-US" dirty="0" smtClean="0">
                <a:ea typeface="Microsoft YaHei"/>
                <a:cs typeface="Microsoft YaHei"/>
              </a:rPr>
              <a:t>.</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cs typeface="Times New Roman" pitchFamily="18" charset="0"/>
              </a:rPr>
              <a:t>Las </a:t>
            </a:r>
            <a:r>
              <a:rPr lang="en-US" dirty="0" err="1" smtClean="0">
                <a:cs typeface="Times New Roman" pitchFamily="18" charset="0"/>
              </a:rPr>
              <a:t>respuestas</a:t>
            </a:r>
            <a:r>
              <a:rPr lang="en-US" dirty="0" smtClean="0">
                <a:cs typeface="Times New Roman" pitchFamily="18" charset="0"/>
              </a:rPr>
              <a:t> </a:t>
            </a:r>
            <a:r>
              <a:rPr lang="en-US" dirty="0" err="1" smtClean="0">
                <a:cs typeface="Times New Roman" pitchFamily="18" charset="0"/>
              </a:rPr>
              <a:t>sugeridas</a:t>
            </a:r>
            <a:r>
              <a:rPr lang="en-US" dirty="0" smtClean="0">
                <a:cs typeface="Times New Roman" pitchFamily="18" charset="0"/>
              </a:rPr>
              <a:t> </a:t>
            </a:r>
            <a:r>
              <a:rPr lang="en-US" dirty="0" err="1" smtClean="0">
                <a:cs typeface="Times New Roman" pitchFamily="18" charset="0"/>
              </a:rPr>
              <a:t>están</a:t>
            </a:r>
            <a:r>
              <a:rPr lang="en-US" baseline="0" dirty="0" smtClean="0">
                <a:cs typeface="Times New Roman" pitchFamily="18" charset="0"/>
              </a:rPr>
              <a:t> </a:t>
            </a:r>
            <a:r>
              <a:rPr lang="en-US" baseline="0" dirty="0" err="1" smtClean="0">
                <a:cs typeface="Times New Roman" pitchFamily="18" charset="0"/>
              </a:rPr>
              <a:t>abajo</a:t>
            </a:r>
            <a:r>
              <a:rPr lang="en-US" baseline="0" dirty="0" smtClean="0">
                <a:cs typeface="Times New Roman" pitchFamily="18" charset="0"/>
              </a:rPr>
              <a:t>. Los </a:t>
            </a:r>
            <a:r>
              <a:rPr lang="en-US" baseline="0" dirty="0" err="1" smtClean="0">
                <a:ea typeface="Microsoft YaHei"/>
                <a:cs typeface="Microsoft YaHei"/>
              </a:rPr>
              <a:t>participantes</a:t>
            </a:r>
            <a:r>
              <a:rPr lang="en-US" baseline="0" dirty="0" smtClean="0">
                <a:cs typeface="Times New Roman" pitchFamily="18" charset="0"/>
              </a:rPr>
              <a:t> no </a:t>
            </a:r>
            <a:r>
              <a:rPr lang="en-US" baseline="0" dirty="0" err="1" smtClean="0">
                <a:cs typeface="Times New Roman" pitchFamily="18" charset="0"/>
              </a:rPr>
              <a:t>tienen</a:t>
            </a:r>
            <a:r>
              <a:rPr lang="en-US" baseline="0" dirty="0" smtClean="0">
                <a:cs typeface="Times New Roman" pitchFamily="18" charset="0"/>
              </a:rPr>
              <a:t> </a:t>
            </a:r>
            <a:r>
              <a:rPr lang="en-US" baseline="0" dirty="0" err="1" smtClean="0">
                <a:cs typeface="Times New Roman" pitchFamily="18" charset="0"/>
              </a:rPr>
              <a:t>las</a:t>
            </a:r>
            <a:r>
              <a:rPr lang="en-US" baseline="0" dirty="0" smtClean="0">
                <a:cs typeface="Times New Roman" pitchFamily="18" charset="0"/>
              </a:rPr>
              <a:t> </a:t>
            </a:r>
            <a:r>
              <a:rPr lang="en-US" baseline="0" dirty="0" err="1" smtClean="0">
                <a:cs typeface="Times New Roman" pitchFamily="18" charset="0"/>
              </a:rPr>
              <a:t>respuestas</a:t>
            </a:r>
            <a:r>
              <a:rPr lang="en-US" baseline="0" dirty="0" smtClean="0">
                <a:cs typeface="Times New Roman" pitchFamily="18" charset="0"/>
              </a:rPr>
              <a:t> de </a:t>
            </a:r>
            <a:r>
              <a:rPr lang="en-US" baseline="0" dirty="0" err="1" smtClean="0">
                <a:cs typeface="Times New Roman" pitchFamily="18" charset="0"/>
              </a:rPr>
              <a:t>este</a:t>
            </a:r>
            <a:r>
              <a:rPr lang="en-US" baseline="0" dirty="0" smtClean="0">
                <a:cs typeface="Times New Roman" pitchFamily="18" charset="0"/>
              </a:rPr>
              <a:t> </a:t>
            </a:r>
            <a:r>
              <a:rPr lang="en-US" baseline="0" dirty="0" err="1" smtClean="0">
                <a:cs typeface="Times New Roman" pitchFamily="18" charset="0"/>
              </a:rPr>
              <a:t>ejercicio</a:t>
            </a:r>
            <a:r>
              <a:rPr lang="en-US" baseline="0" dirty="0" smtClean="0">
                <a:cs typeface="Times New Roman" pitchFamily="18" charset="0"/>
              </a:rPr>
              <a:t> en </a:t>
            </a:r>
            <a:r>
              <a:rPr lang="en-US" baseline="0" dirty="0" err="1" smtClean="0">
                <a:cs typeface="Times New Roman" pitchFamily="18" charset="0"/>
              </a:rPr>
              <a:t>sus</a:t>
            </a:r>
            <a:r>
              <a:rPr lang="en-US" baseline="0" dirty="0" smtClean="0">
                <a:cs typeface="Times New Roman" pitchFamily="18" charset="0"/>
              </a:rPr>
              <a:t> </a:t>
            </a:r>
            <a:r>
              <a:rPr lang="en-US" baseline="0" dirty="0" err="1" smtClean="0">
                <a:cs typeface="Times New Roman" pitchFamily="18" charset="0"/>
              </a:rPr>
              <a:t>manuales</a:t>
            </a:r>
            <a:r>
              <a:rPr lang="en-US" baseline="0" dirty="0" smtClean="0">
                <a:cs typeface="Times New Roman" pitchFamily="18" charset="0"/>
              </a:rPr>
              <a:t>.</a:t>
            </a:r>
            <a:endParaRPr lang="en-US" dirty="0" smtClean="0">
              <a:cs typeface="Times New Roman" pitchFamily="18" charset="0"/>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Respuestas</a:t>
            </a:r>
            <a:r>
              <a:rPr lang="en-US"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110 2  $a Society for Conservation Biology</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110 2_ $a Museum of Fine Arts, Houston</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110 2_ $a Kurt Weill Foundation for Music</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110 2_ $a Geological Society of America</a:t>
            </a:r>
          </a:p>
        </p:txBody>
      </p:sp>
      <p:sp>
        <p:nvSpPr>
          <p:cNvPr id="90115" name="Text Box 3"/>
          <p:cNvSpPr txBox="1">
            <a:spLocks noChangeArrowheads="1"/>
          </p:cNvSpPr>
          <p:nvPr/>
        </p:nvSpPr>
        <p:spPr bwMode="auto">
          <a:xfrm>
            <a:off x="236538" y="0"/>
            <a:ext cx="573087" cy="234950"/>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913ABBF7-BF63-40BB-B8B8-6E5B05AB3881}"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26</a:t>
            </a:fld>
            <a:endParaRPr lang="en-US" sz="1900">
              <a:solidFill>
                <a:srgbClr val="000000"/>
              </a:solidFill>
              <a:latin typeface="Calibri" pitchFamily="34" charset="0"/>
              <a:cs typeface="Microsoft YaHei"/>
            </a:endParaRPr>
          </a:p>
        </p:txBody>
      </p:sp>
      <p:sp>
        <p:nvSpPr>
          <p:cNvPr id="90116"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90117" name="Slide Number Placeholder 4"/>
          <p:cNvSpPr>
            <a:spLocks noGrp="1"/>
          </p:cNvSpPr>
          <p:nvPr>
            <p:ph type="sldNum" sz="quarter"/>
          </p:nvPr>
        </p:nvSpPr>
        <p:spPr>
          <a:noFill/>
          <a:ln>
            <a:miter lim="800000"/>
            <a:headEnd/>
            <a:tailEnd/>
          </a:ln>
        </p:spPr>
        <p:txBody>
          <a:bodyPr/>
          <a:lstStyle/>
          <a:p>
            <a:fld id="{C97D91F2-FF05-4A1B-A67C-A9150314756A}" type="slidenum">
              <a:rPr lang="en-US" smtClean="0"/>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Text Box 2"/>
          <p:cNvSpPr>
            <a:spLocks noGrp="1" noChangeArrowheads="1"/>
          </p:cNvSpPr>
          <p:nvPr>
            <p:ph type="body"/>
          </p:nvPr>
        </p:nvSpPr>
        <p:spPr>
          <a:xfrm>
            <a:off x="809625" y="4932363"/>
            <a:ext cx="5916613" cy="4664075"/>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err="1" smtClean="0">
                <a:ea typeface="Microsoft YaHei"/>
                <a:cs typeface="Microsoft YaHei"/>
              </a:rPr>
              <a:t>Revisión</a:t>
            </a:r>
            <a:r>
              <a:rPr lang="en-US" dirty="0" smtClean="0">
                <a:ea typeface="Microsoft YaHei"/>
                <a:cs typeface="Microsoft YaHei"/>
              </a:rPr>
              <a:t>:</a:t>
            </a:r>
            <a:r>
              <a:rPr lang="en-US" baseline="0" dirty="0" smtClean="0">
                <a:ea typeface="Microsoft YaHei"/>
                <a:cs typeface="Microsoft YaHei"/>
              </a:rPr>
              <a:t> 24 </a:t>
            </a:r>
            <a:r>
              <a:rPr lang="en-US" baseline="0" dirty="0" err="1" smtClean="0">
                <a:ea typeface="Microsoft YaHei"/>
                <a:cs typeface="Microsoft YaHei"/>
              </a:rPr>
              <a:t>febrero</a:t>
            </a:r>
            <a:r>
              <a:rPr lang="en-US" baseline="0" dirty="0" smtClean="0">
                <a:ea typeface="Microsoft YaHei"/>
                <a:cs typeface="Microsoft YaHei"/>
              </a:rPr>
              <a:t> 2014</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El</a:t>
            </a:r>
            <a:r>
              <a:rPr lang="en-US" baseline="0" dirty="0" smtClean="0">
                <a:ea typeface="Microsoft YaHei"/>
                <a:cs typeface="Microsoft YaHei"/>
              </a:rPr>
              <a:t> </a:t>
            </a:r>
            <a:r>
              <a:rPr lang="en-US" baseline="0" dirty="0" err="1" smtClean="0">
                <a:ea typeface="Microsoft YaHei"/>
                <a:cs typeface="Microsoft YaHei"/>
              </a:rPr>
              <a:t>glosario</a:t>
            </a:r>
            <a:r>
              <a:rPr lang="en-US" baseline="0" dirty="0" smtClean="0">
                <a:ea typeface="Microsoft YaHei"/>
                <a:cs typeface="Microsoft YaHei"/>
              </a:rPr>
              <a:t> de RDA define al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preferido</a:t>
            </a:r>
            <a:r>
              <a:rPr lang="en-US" baseline="0" dirty="0" smtClean="0">
                <a:ea typeface="Microsoft YaHei"/>
                <a:cs typeface="Microsoft YaHei"/>
              </a:rPr>
              <a:t> de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entidades</a:t>
            </a:r>
            <a:r>
              <a:rPr lang="en-US" baseline="0" dirty="0" smtClean="0">
                <a:ea typeface="Microsoft YaHei"/>
                <a:cs typeface="Microsoft YaHei"/>
              </a:rPr>
              <a:t> </a:t>
            </a:r>
            <a:r>
              <a:rPr lang="en-US" baseline="0" dirty="0" err="1" smtClean="0">
                <a:ea typeface="Microsoft YaHei"/>
                <a:cs typeface="Microsoft YaHei"/>
              </a:rPr>
              <a:t>corporativas</a:t>
            </a:r>
            <a:r>
              <a:rPr lang="en-US" baseline="0" dirty="0" smtClean="0">
                <a:ea typeface="Microsoft YaHei"/>
                <a:cs typeface="Microsoft YaHei"/>
              </a:rPr>
              <a:t>, </a:t>
            </a:r>
            <a:r>
              <a:rPr lang="en-US" baseline="0" dirty="0" err="1" smtClean="0">
                <a:ea typeface="Microsoft YaHei"/>
                <a:cs typeface="Microsoft YaHei"/>
              </a:rPr>
              <a:t>así</a:t>
            </a:r>
            <a:r>
              <a:rPr lang="en-US"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El </a:t>
            </a:r>
            <a:r>
              <a:rPr lang="en-US" dirty="0" err="1" smtClean="0">
                <a:ea typeface="Microsoft YaHei"/>
                <a:cs typeface="Microsoft YaHei"/>
              </a:rPr>
              <a:t>nombre</a:t>
            </a:r>
            <a:r>
              <a:rPr lang="en-US" dirty="0" smtClean="0">
                <a:ea typeface="Microsoft YaHei"/>
                <a:cs typeface="Microsoft YaHei"/>
              </a:rPr>
              <a:t> o la forma del</a:t>
            </a:r>
            <a:r>
              <a:rPr lang="en-US" baseline="0" dirty="0" smtClean="0">
                <a:ea typeface="Microsoft YaHei"/>
                <a:cs typeface="Microsoft YaHei"/>
              </a:rPr>
              <a:t>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escogida</a:t>
            </a:r>
            <a:r>
              <a:rPr lang="en-US" baseline="0" dirty="0" smtClean="0">
                <a:ea typeface="Microsoft YaHei"/>
                <a:cs typeface="Microsoft YaHei"/>
              </a:rPr>
              <a:t> </a:t>
            </a:r>
            <a:r>
              <a:rPr lang="en-US" baseline="0" dirty="0" err="1" smtClean="0">
                <a:ea typeface="Microsoft YaHei"/>
                <a:cs typeface="Microsoft YaHei"/>
              </a:rPr>
              <a:t>como</a:t>
            </a:r>
            <a:r>
              <a:rPr lang="en-US" baseline="0" dirty="0" smtClean="0">
                <a:ea typeface="Microsoft YaHei"/>
                <a:cs typeface="Microsoft YaHei"/>
              </a:rPr>
              <a:t> la base </a:t>
            </a:r>
            <a:r>
              <a:rPr lang="en-US" baseline="0" dirty="0" err="1" smtClean="0">
                <a:ea typeface="Microsoft YaHei"/>
                <a:cs typeface="Microsoft YaHei"/>
              </a:rPr>
              <a:t>para</a:t>
            </a:r>
            <a:r>
              <a:rPr lang="en-US" baseline="0" dirty="0" smtClean="0">
                <a:ea typeface="Microsoft YaHei"/>
                <a:cs typeface="Microsoft YaHei"/>
              </a:rPr>
              <a:t> el </a:t>
            </a:r>
            <a:r>
              <a:rPr lang="en-US" baseline="0" dirty="0" err="1" smtClean="0">
                <a:ea typeface="Microsoft YaHei"/>
                <a:cs typeface="Microsoft YaHei"/>
              </a:rPr>
              <a:t>punto</a:t>
            </a:r>
            <a:r>
              <a:rPr lang="en-US" baseline="0" dirty="0" smtClean="0">
                <a:ea typeface="Microsoft YaHei"/>
                <a:cs typeface="Microsoft YaHei"/>
              </a:rPr>
              <a:t> de </a:t>
            </a:r>
            <a:r>
              <a:rPr lang="en-US" baseline="0" dirty="0" err="1" smtClean="0">
                <a:ea typeface="Microsoft YaHei"/>
                <a:cs typeface="Microsoft YaHei"/>
              </a:rPr>
              <a:t>acceso</a:t>
            </a:r>
            <a:r>
              <a:rPr lang="en-US" baseline="0" dirty="0" smtClean="0">
                <a:ea typeface="Microsoft YaHei"/>
                <a:cs typeface="Microsoft YaHei"/>
              </a:rPr>
              <a:t> </a:t>
            </a:r>
            <a:r>
              <a:rPr lang="en-US" baseline="0" dirty="0" err="1" smtClean="0">
                <a:ea typeface="Microsoft YaHei"/>
                <a:cs typeface="Microsoft YaHei"/>
              </a:rPr>
              <a:t>autorizado</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representa</a:t>
            </a:r>
            <a:r>
              <a:rPr lang="en-US" baseline="0" dirty="0" smtClean="0">
                <a:ea typeface="Microsoft YaHei"/>
                <a:cs typeface="Microsoft YaHei"/>
              </a:rPr>
              <a:t> a la </a:t>
            </a:r>
            <a:r>
              <a:rPr lang="en-US" baseline="0" dirty="0" err="1" smtClean="0">
                <a:ea typeface="Microsoft YaHei"/>
                <a:cs typeface="Microsoft YaHei"/>
              </a:rPr>
              <a:t>entidad</a:t>
            </a:r>
            <a:r>
              <a:rPr lang="en-US" baseline="0" dirty="0" smtClean="0">
                <a:ea typeface="Microsoft YaHei"/>
                <a:cs typeface="Microsoft YaHei"/>
              </a:rPr>
              <a:t>.</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p:txBody>
      </p:sp>
      <p:sp>
        <p:nvSpPr>
          <p:cNvPr id="92163" name="Rectangle 3"/>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92164" name="Slide Number Placeholder 3"/>
          <p:cNvSpPr>
            <a:spLocks noGrp="1"/>
          </p:cNvSpPr>
          <p:nvPr>
            <p:ph type="sldNum" sz="quarter"/>
          </p:nvPr>
        </p:nvSpPr>
        <p:spPr>
          <a:noFill/>
          <a:ln>
            <a:miter lim="800000"/>
            <a:headEnd/>
            <a:tailEnd/>
          </a:ln>
        </p:spPr>
        <p:txBody>
          <a:bodyPr/>
          <a:lstStyle/>
          <a:p>
            <a:fld id="{8F66D2B2-8846-4A52-BBC3-82D31C34A187}" type="slidenum">
              <a:rPr lang="en-US" smtClean="0"/>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94211" name="Text Box 3"/>
          <p:cNvSpPr>
            <a:spLocks noGrp="1" noChangeArrowheads="1"/>
          </p:cNvSpPr>
          <p:nvPr>
            <p:ph type="body" idx="1"/>
          </p:nvPr>
        </p:nvSpPr>
        <p:spPr>
          <a:xfrm>
            <a:off x="731838" y="4559300"/>
            <a:ext cx="5853112" cy="8285163"/>
          </a:xfrm>
          <a:noFill/>
        </p:spPr>
        <p:txBody>
          <a:bodyPr tIns="18302"/>
          <a:lstStyle/>
          <a:p>
            <a:pPr marL="0" marR="0" indent="0" algn="l" defTabSz="457200" rtl="0" eaLnBrk="1" fontAlgn="base" latinLnBrk="0" hangingPunct="0">
              <a:lnSpc>
                <a:spcPct val="9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err="1" smtClean="0">
                <a:ea typeface="Microsoft YaHei"/>
                <a:cs typeface="Microsoft YaHei"/>
              </a:rPr>
              <a:t>Revisión</a:t>
            </a:r>
            <a:r>
              <a:rPr lang="en-US" dirty="0" smtClean="0">
                <a:ea typeface="Microsoft YaHei"/>
                <a:cs typeface="Microsoft YaHei"/>
              </a:rPr>
              <a:t>:</a:t>
            </a:r>
            <a:r>
              <a:rPr lang="en-US" baseline="0" dirty="0" smtClean="0">
                <a:ea typeface="Microsoft YaHei"/>
                <a:cs typeface="Microsoft YaHei"/>
              </a:rPr>
              <a:t> 24 </a:t>
            </a:r>
            <a:r>
              <a:rPr lang="en-US" baseline="0" dirty="0" err="1" smtClean="0">
                <a:ea typeface="Microsoft YaHei"/>
                <a:cs typeface="Microsoft YaHei"/>
              </a:rPr>
              <a:t>febrero</a:t>
            </a:r>
            <a:r>
              <a:rPr lang="en-US" baseline="0" dirty="0" smtClean="0">
                <a:ea typeface="Microsoft YaHei"/>
                <a:cs typeface="Microsoft YaHei"/>
              </a:rPr>
              <a:t> 2014</a:t>
            </a:r>
          </a:p>
          <a:p>
            <a:pPr eaLnBrk="1">
              <a:lnSpc>
                <a:spcPct val="93000"/>
              </a:lnSpc>
              <a:spcBef>
                <a:spcPct val="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eaLnBrk="1">
              <a:lnSpc>
                <a:spcPct val="93000"/>
              </a:lnSpc>
              <a:spcBef>
                <a:spcPct val="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La forma breve</a:t>
            </a:r>
            <a:r>
              <a:rPr lang="en-US" baseline="0" dirty="0" smtClean="0">
                <a:ea typeface="Microsoft YaHei"/>
                <a:cs typeface="Microsoft YaHei"/>
              </a:rPr>
              <a:t> </a:t>
            </a:r>
            <a:r>
              <a:rPr lang="en-US" baseline="0" dirty="0" err="1" smtClean="0">
                <a:ea typeface="Microsoft YaHei"/>
                <a:cs typeface="Microsoft YaHei"/>
              </a:rPr>
              <a:t>pueden</a:t>
            </a:r>
            <a:r>
              <a:rPr lang="en-US" baseline="0" dirty="0" smtClean="0">
                <a:ea typeface="Microsoft YaHei"/>
                <a:cs typeface="Microsoft YaHei"/>
              </a:rPr>
              <a:t> ser </a:t>
            </a:r>
            <a:r>
              <a:rPr lang="en-US" baseline="0" dirty="0" err="1" smtClean="0">
                <a:ea typeface="Microsoft YaHei"/>
                <a:cs typeface="Microsoft YaHei"/>
              </a:rPr>
              <a:t>iniciales</a:t>
            </a:r>
            <a:r>
              <a:rPr lang="en-US" baseline="0" dirty="0" smtClean="0">
                <a:ea typeface="Microsoft YaHei"/>
                <a:cs typeface="Microsoft YaHei"/>
              </a:rPr>
              <a:t> o </a:t>
            </a:r>
            <a:r>
              <a:rPr lang="en-US" baseline="0" dirty="0" err="1" smtClean="0">
                <a:ea typeface="Microsoft YaHei"/>
                <a:cs typeface="Microsoft YaHei"/>
              </a:rPr>
              <a:t>acrónimos</a:t>
            </a:r>
            <a:r>
              <a:rPr lang="en-US" baseline="0" dirty="0" smtClean="0">
                <a:ea typeface="Microsoft YaHei"/>
                <a:cs typeface="Microsoft YaHei"/>
              </a:rPr>
              <a:t>. La forma </a:t>
            </a:r>
            <a:r>
              <a:rPr lang="en-US" baseline="0" dirty="0" err="1" smtClean="0">
                <a:ea typeface="Microsoft YaHei"/>
                <a:cs typeface="Microsoft YaHei"/>
              </a:rPr>
              <a:t>breve</a:t>
            </a:r>
            <a:r>
              <a:rPr lang="en-US" baseline="0" dirty="0" smtClean="0">
                <a:ea typeface="Microsoft YaHei"/>
                <a:cs typeface="Microsoft YaHei"/>
              </a:rPr>
              <a:t> </a:t>
            </a:r>
            <a:r>
              <a:rPr lang="en-US" baseline="0" dirty="0" err="1" smtClean="0">
                <a:ea typeface="Microsoft YaHei"/>
                <a:cs typeface="Microsoft YaHei"/>
              </a:rPr>
              <a:t>debe</a:t>
            </a:r>
            <a:r>
              <a:rPr lang="en-US" baseline="0" dirty="0" smtClean="0">
                <a:ea typeface="Microsoft YaHei"/>
                <a:cs typeface="Microsoft YaHei"/>
              </a:rPr>
              <a:t> ser lo </a:t>
            </a:r>
            <a:r>
              <a:rPr lang="en-US" baseline="0" dirty="0" err="1" smtClean="0">
                <a:ea typeface="Microsoft YaHei"/>
                <a:cs typeface="Microsoft YaHei"/>
              </a:rPr>
              <a:t>suficientemente</a:t>
            </a:r>
            <a:r>
              <a:rPr lang="en-US" baseline="0" dirty="0" smtClean="0">
                <a:ea typeface="Microsoft YaHei"/>
                <a:cs typeface="Microsoft YaHei"/>
              </a:rPr>
              <a:t> </a:t>
            </a:r>
            <a:r>
              <a:rPr lang="en-US" baseline="0" dirty="0" err="1" smtClean="0">
                <a:ea typeface="Microsoft YaHei"/>
                <a:cs typeface="Microsoft YaHei"/>
              </a:rPr>
              <a:t>específica</a:t>
            </a:r>
            <a:r>
              <a:rPr lang="en-US" baseline="0" dirty="0" smtClean="0">
                <a:ea typeface="Microsoft YaHei"/>
                <a:cs typeface="Microsoft YaHei"/>
              </a:rPr>
              <a:t> para </a:t>
            </a:r>
            <a:r>
              <a:rPr lang="en-US" baseline="0" dirty="0" err="1" smtClean="0">
                <a:ea typeface="Microsoft YaHei"/>
                <a:cs typeface="Microsoft YaHei"/>
              </a:rPr>
              <a:t>permitir</a:t>
            </a:r>
            <a:r>
              <a:rPr lang="en-US" baseline="0" dirty="0" smtClean="0">
                <a:ea typeface="Microsoft YaHei"/>
                <a:cs typeface="Microsoft YaHei"/>
              </a:rPr>
              <a:t> </a:t>
            </a:r>
            <a:r>
              <a:rPr lang="en-US" baseline="0" dirty="0" err="1" smtClean="0">
                <a:ea typeface="Microsoft YaHei"/>
                <a:cs typeface="Microsoft YaHei"/>
              </a:rPr>
              <a:t>diferenciar</a:t>
            </a:r>
            <a:r>
              <a:rPr lang="en-US" baseline="0" dirty="0" smtClean="0">
                <a:ea typeface="Microsoft YaHei"/>
                <a:cs typeface="Microsoft YaHei"/>
              </a:rPr>
              <a:t>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 de </a:t>
            </a:r>
            <a:r>
              <a:rPr lang="en-US" baseline="0" dirty="0" err="1" smtClean="0">
                <a:ea typeface="Microsoft YaHei"/>
                <a:cs typeface="Microsoft YaHei"/>
              </a:rPr>
              <a:t>otras</a:t>
            </a:r>
            <a:r>
              <a:rPr lang="en-US" baseline="0" dirty="0" smtClean="0">
                <a:ea typeface="Microsoft YaHei"/>
                <a:cs typeface="Microsoft YaHei"/>
              </a:rPr>
              <a:t> con el </a:t>
            </a:r>
            <a:r>
              <a:rPr lang="en-US" baseline="0" dirty="0" err="1" smtClean="0">
                <a:ea typeface="Microsoft YaHei"/>
                <a:cs typeface="Microsoft YaHei"/>
              </a:rPr>
              <a:t>mismo</a:t>
            </a:r>
            <a:r>
              <a:rPr lang="en-US" baseline="0" dirty="0" smtClean="0">
                <a:ea typeface="Microsoft YaHei"/>
                <a:cs typeface="Microsoft YaHei"/>
              </a:rPr>
              <a:t> </a:t>
            </a:r>
            <a:r>
              <a:rPr lang="en-US" baseline="0" dirty="0" err="1" smtClean="0">
                <a:ea typeface="Microsoft YaHei"/>
                <a:cs typeface="Microsoft YaHei"/>
              </a:rPr>
              <a:t>nombre</a:t>
            </a:r>
            <a:r>
              <a:rPr lang="en-US" baseline="0" dirty="0" smtClean="0">
                <a:ea typeface="Microsoft YaHei"/>
                <a:cs typeface="Microsoft YaHei"/>
              </a:rPr>
              <a:t> o </a:t>
            </a:r>
            <a:r>
              <a:rPr lang="en-US" baseline="0" dirty="0" err="1" smtClean="0">
                <a:ea typeface="Microsoft YaHei"/>
                <a:cs typeface="Microsoft YaHei"/>
              </a:rPr>
              <a:t>nombres</a:t>
            </a:r>
            <a:r>
              <a:rPr lang="en-US" baseline="0" dirty="0" smtClean="0">
                <a:ea typeface="Microsoft YaHei"/>
                <a:cs typeface="Microsoft YaHei"/>
              </a:rPr>
              <a:t> </a:t>
            </a:r>
            <a:r>
              <a:rPr lang="en-US" baseline="0" dirty="0" err="1" smtClean="0">
                <a:ea typeface="Microsoft YaHei"/>
                <a:cs typeface="Microsoft YaHei"/>
              </a:rPr>
              <a:t>breves</a:t>
            </a:r>
            <a:r>
              <a:rPr lang="en-US" baseline="0" dirty="0" smtClean="0">
                <a:ea typeface="Microsoft YaHei"/>
                <a:cs typeface="Microsoft YaHei"/>
              </a:rPr>
              <a:t> </a:t>
            </a:r>
            <a:r>
              <a:rPr lang="en-US" baseline="0" dirty="0" err="1" smtClean="0">
                <a:ea typeface="Microsoft YaHei"/>
                <a:cs typeface="Microsoft YaHei"/>
              </a:rPr>
              <a:t>similares</a:t>
            </a:r>
            <a:r>
              <a:rPr lang="en-US" baseline="0" dirty="0" smtClean="0">
                <a:ea typeface="Microsoft YaHei"/>
                <a:cs typeface="Microsoft YaHei"/>
              </a:rPr>
              <a:t>.</a:t>
            </a:r>
            <a:endParaRPr lang="en-US" dirty="0" smtClean="0">
              <a:ea typeface="Microsoft YaHei"/>
              <a:cs typeface="Microsoft YaHei"/>
            </a:endParaRPr>
          </a:p>
        </p:txBody>
      </p:sp>
      <p:sp>
        <p:nvSpPr>
          <p:cNvPr id="94212" name="Slide Number Placeholder 3"/>
          <p:cNvSpPr>
            <a:spLocks noGrp="1"/>
          </p:cNvSpPr>
          <p:nvPr>
            <p:ph type="sldNum" sz="quarter"/>
          </p:nvPr>
        </p:nvSpPr>
        <p:spPr>
          <a:noFill/>
          <a:ln>
            <a:miter lim="800000"/>
            <a:headEnd/>
            <a:tailEnd/>
          </a:ln>
        </p:spPr>
        <p:txBody>
          <a:bodyPr/>
          <a:lstStyle/>
          <a:p>
            <a:fld id="{E2877002-BF0E-4AE0-B46E-36908CA3F1A7}" type="slidenum">
              <a:rPr lang="en-US" smtClean="0"/>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96259" name="Rectangle 3"/>
          <p:cNvSpPr>
            <a:spLocks noGrp="1" noChangeArrowheads="1"/>
          </p:cNvSpPr>
          <p:nvPr>
            <p:ph type="body" idx="1"/>
          </p:nvPr>
        </p:nvSpPr>
        <p:spPr>
          <a:xfrm>
            <a:off x="809625" y="4932363"/>
            <a:ext cx="6488113" cy="4678362"/>
          </a:xfrm>
          <a:noFill/>
        </p:spPr>
        <p:txBody>
          <a:bodyPr wrap="none" anchor="ctr"/>
          <a:lstStyle/>
          <a:p>
            <a:r>
              <a:rPr lang="en-US" dirty="0" smtClean="0"/>
              <a:t>1 mayo 2013</a:t>
            </a:r>
          </a:p>
        </p:txBody>
      </p:sp>
      <p:sp>
        <p:nvSpPr>
          <p:cNvPr id="96260" name="Slide Number Placeholder 3"/>
          <p:cNvSpPr>
            <a:spLocks noGrp="1"/>
          </p:cNvSpPr>
          <p:nvPr>
            <p:ph type="sldNum" sz="quarter"/>
          </p:nvPr>
        </p:nvSpPr>
        <p:spPr>
          <a:noFill/>
          <a:ln>
            <a:miter lim="800000"/>
            <a:headEnd/>
            <a:tailEnd/>
          </a:ln>
        </p:spPr>
        <p:txBody>
          <a:bodyPr/>
          <a:lstStyle/>
          <a:p>
            <a:fld id="{0BADD67A-7C74-4324-B4C8-890FB9A37F5B}" type="slidenum">
              <a:rPr lang="en-US" smtClean="0"/>
              <a:pPr/>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98307" name="Rectangle 3"/>
          <p:cNvSpPr>
            <a:spLocks noGrp="1" noChangeArrowheads="1"/>
          </p:cNvSpPr>
          <p:nvPr>
            <p:ph type="body" idx="1"/>
          </p:nvPr>
        </p:nvSpPr>
        <p:spPr>
          <a:xfrm>
            <a:off x="809625" y="4932363"/>
            <a:ext cx="6488113" cy="4678362"/>
          </a:xfrm>
          <a:noFill/>
        </p:spPr>
        <p:txBody>
          <a:bodyPr wrap="none" anchor="ctr"/>
          <a:lstStyle/>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err="1" smtClean="0">
                <a:ea typeface="Microsoft YaHei"/>
                <a:cs typeface="Microsoft YaHei"/>
              </a:rPr>
              <a:t>Revisión</a:t>
            </a:r>
            <a:r>
              <a:rPr lang="en-US" dirty="0" smtClean="0">
                <a:ea typeface="Microsoft YaHei"/>
                <a:cs typeface="Microsoft YaHei"/>
              </a:rPr>
              <a:t>:</a:t>
            </a:r>
            <a:r>
              <a:rPr lang="en-US" baseline="0" dirty="0" smtClean="0">
                <a:ea typeface="Microsoft YaHei"/>
                <a:cs typeface="Microsoft YaHei"/>
              </a:rPr>
              <a:t> 24 </a:t>
            </a:r>
            <a:r>
              <a:rPr lang="en-US" baseline="0" dirty="0" err="1" smtClean="0">
                <a:ea typeface="Microsoft YaHei"/>
                <a:cs typeface="Microsoft YaHei"/>
              </a:rPr>
              <a:t>febrero</a:t>
            </a:r>
            <a:r>
              <a:rPr lang="en-US" baseline="0" dirty="0" smtClean="0">
                <a:ea typeface="Microsoft YaHei"/>
                <a:cs typeface="Microsoft YaHei"/>
              </a:rPr>
              <a:t> 2014</a:t>
            </a:r>
          </a:p>
          <a:p>
            <a:endParaRPr lang="en-US" dirty="0" smtClean="0"/>
          </a:p>
        </p:txBody>
      </p:sp>
      <p:sp>
        <p:nvSpPr>
          <p:cNvPr id="98308" name="Slide Number Placeholder 3"/>
          <p:cNvSpPr>
            <a:spLocks noGrp="1"/>
          </p:cNvSpPr>
          <p:nvPr>
            <p:ph type="sldNum" sz="quarter"/>
          </p:nvPr>
        </p:nvSpPr>
        <p:spPr>
          <a:noFill/>
          <a:ln>
            <a:miter lim="800000"/>
            <a:headEnd/>
            <a:tailEnd/>
          </a:ln>
        </p:spPr>
        <p:txBody>
          <a:bodyPr/>
          <a:lstStyle/>
          <a:p>
            <a:fld id="{2C8109A6-9C81-403A-8C5A-1A6B23D4FC51}" type="slidenum">
              <a:rPr lang="en-US" smtClean="0"/>
              <a:pPr/>
              <a:t>30</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Text Box 2"/>
          <p:cNvSpPr>
            <a:spLocks noGrp="1" noChangeArrowheads="1"/>
          </p:cNvSpPr>
          <p:nvPr>
            <p:ph type="body"/>
          </p:nvPr>
        </p:nvSpPr>
        <p:spPr>
          <a:xfrm>
            <a:off x="714375" y="4878388"/>
            <a:ext cx="6188075"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11.2.2.6</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Si el </a:t>
            </a:r>
            <a:r>
              <a:rPr lang="en-US" dirty="0" err="1" smtClean="0">
                <a:ea typeface="Microsoft YaHei"/>
                <a:cs typeface="Microsoft YaHei"/>
              </a:rPr>
              <a:t>nombre</a:t>
            </a:r>
            <a:r>
              <a:rPr lang="en-US" dirty="0" smtClean="0">
                <a:ea typeface="Microsoft YaHei"/>
                <a:cs typeface="Microsoft YaHei"/>
              </a:rPr>
              <a:t> de </a:t>
            </a:r>
            <a:r>
              <a:rPr lang="en-US" dirty="0" err="1" smtClean="0">
                <a:ea typeface="Microsoft YaHei"/>
                <a:cs typeface="Microsoft YaHei"/>
              </a:rPr>
              <a:t>una</a:t>
            </a:r>
            <a:r>
              <a:rPr lang="en-US" dirty="0" smtClean="0">
                <a:ea typeface="Microsoft YaHei"/>
                <a:cs typeface="Microsoft YaHei"/>
              </a:rPr>
              <a:t> </a:t>
            </a:r>
            <a:r>
              <a:rPr lang="en-US" dirty="0" err="1" smtClean="0">
                <a:ea typeface="Microsoft YaHei"/>
                <a:cs typeface="Microsoft YaHei"/>
              </a:rPr>
              <a:t>entidad</a:t>
            </a:r>
            <a:r>
              <a:rPr lang="en-US" dirty="0" smtClean="0">
                <a:ea typeface="Microsoft YaHei"/>
                <a:cs typeface="Microsoft YaHei"/>
              </a:rPr>
              <a:t> </a:t>
            </a:r>
            <a:r>
              <a:rPr lang="en-US" dirty="0" err="1" smtClean="0">
                <a:ea typeface="Microsoft YaHei"/>
                <a:cs typeface="Microsoft YaHei"/>
              </a:rPr>
              <a:t>corporativa</a:t>
            </a:r>
            <a:r>
              <a:rPr lang="en-US" dirty="0" smtClean="0">
                <a:ea typeface="Microsoft YaHei"/>
                <a:cs typeface="Microsoft YaHei"/>
              </a:rPr>
              <a:t> ha </a:t>
            </a:r>
            <a:r>
              <a:rPr lang="en-US" dirty="0" err="1" smtClean="0">
                <a:ea typeface="Microsoft YaHei"/>
                <a:cs typeface="Microsoft YaHei"/>
              </a:rPr>
              <a:t>cambiado</a:t>
            </a:r>
            <a:r>
              <a:rPr lang="en-US" dirty="0" smtClean="0">
                <a:ea typeface="Microsoft YaHei"/>
                <a:cs typeface="Microsoft YaHei"/>
              </a:rPr>
              <a:t> (</a:t>
            </a:r>
            <a:r>
              <a:rPr lang="en-US" dirty="0" err="1" smtClean="0">
                <a:ea typeface="Microsoft YaHei"/>
                <a:cs typeface="Microsoft YaHei"/>
              </a:rPr>
              <a:t>incluyendo</a:t>
            </a:r>
            <a:r>
              <a:rPr lang="en-US" dirty="0" smtClean="0">
                <a:ea typeface="Microsoft YaHei"/>
                <a:cs typeface="Microsoft YaHei"/>
              </a:rPr>
              <a:t> </a:t>
            </a:r>
            <a:r>
              <a:rPr lang="en-US" dirty="0" err="1" smtClean="0">
                <a:ea typeface="Microsoft YaHei"/>
                <a:cs typeface="Microsoft YaHei"/>
              </a:rPr>
              <a:t>las</a:t>
            </a:r>
            <a:r>
              <a:rPr lang="en-US" dirty="0" smtClean="0">
                <a:ea typeface="Microsoft YaHei"/>
                <a:cs typeface="Microsoft YaHei"/>
              </a:rPr>
              <a:t> </a:t>
            </a:r>
            <a:r>
              <a:rPr lang="en-US" dirty="0" err="1" smtClean="0">
                <a:ea typeface="Microsoft YaHei"/>
                <a:cs typeface="Microsoft YaHei"/>
              </a:rPr>
              <a:t>formas</a:t>
            </a:r>
            <a:r>
              <a:rPr lang="en-US" dirty="0" smtClean="0">
                <a:ea typeface="Microsoft YaHei"/>
                <a:cs typeface="Microsoft YaHei"/>
              </a:rPr>
              <a:t> de </a:t>
            </a:r>
            <a:r>
              <a:rPr lang="en-US" dirty="0" err="1" smtClean="0">
                <a:ea typeface="Microsoft YaHei"/>
                <a:cs typeface="Microsoft YaHei"/>
              </a:rPr>
              <a:t>una</a:t>
            </a:r>
            <a:r>
              <a:rPr lang="en-US" dirty="0" smtClean="0">
                <a:ea typeface="Microsoft YaHei"/>
                <a:cs typeface="Microsoft YaHei"/>
              </a:rPr>
              <a:t> </a:t>
            </a:r>
            <a:r>
              <a:rPr lang="en-US" dirty="0" err="1" smtClean="0">
                <a:ea typeface="Microsoft YaHei"/>
                <a:cs typeface="Microsoft YaHei"/>
              </a:rPr>
              <a:t>lengua</a:t>
            </a:r>
            <a:r>
              <a:rPr lang="en-US" baseline="0" dirty="0" smtClean="0">
                <a:ea typeface="Microsoft YaHei"/>
                <a:cs typeface="Microsoft YaHei"/>
              </a:rPr>
              <a:t> a </a:t>
            </a:r>
            <a:r>
              <a:rPr lang="en-US" baseline="0" dirty="0" err="1" smtClean="0">
                <a:ea typeface="Microsoft YaHei"/>
                <a:cs typeface="Microsoft YaHei"/>
              </a:rPr>
              <a:t>otra</a:t>
            </a:r>
            <a:r>
              <a:rPr lang="en-US" baseline="0" dirty="0" smtClean="0">
                <a:ea typeface="Microsoft YaHei"/>
                <a:cs typeface="Microsoft YaHei"/>
              </a:rPr>
              <a:t>), </a:t>
            </a:r>
            <a:r>
              <a:rPr lang="en-US" baseline="0" dirty="0" err="1" smtClean="0">
                <a:ea typeface="Microsoft YaHei"/>
                <a:cs typeface="Microsoft YaHei"/>
              </a:rPr>
              <a:t>escoja</a:t>
            </a:r>
            <a:r>
              <a:rPr lang="en-US" baseline="0" dirty="0" smtClean="0">
                <a:ea typeface="Microsoft YaHei"/>
                <a:cs typeface="Microsoft YaHei"/>
              </a:rPr>
              <a:t> la forma anterior </a:t>
            </a:r>
            <a:r>
              <a:rPr lang="en-US" baseline="0" dirty="0" err="1" smtClean="0">
                <a:ea typeface="Microsoft YaHei"/>
                <a:cs typeface="Microsoft YaHei"/>
              </a:rPr>
              <a:t>como</a:t>
            </a:r>
            <a:r>
              <a:rPr lang="en-US" baseline="0" dirty="0" smtClean="0">
                <a:ea typeface="Microsoft YaHei"/>
                <a:cs typeface="Microsoft YaHei"/>
              </a:rPr>
              <a:t> el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preferido</a:t>
            </a:r>
            <a:r>
              <a:rPr lang="en-US" baseline="0" dirty="0" smtClean="0">
                <a:ea typeface="Microsoft YaHei"/>
                <a:cs typeface="Microsoft YaHei"/>
              </a:rPr>
              <a:t> para </a:t>
            </a:r>
            <a:r>
              <a:rPr lang="en-US" baseline="0" dirty="0" err="1" smtClean="0">
                <a:ea typeface="Microsoft YaHei"/>
                <a:cs typeface="Microsoft YaHei"/>
              </a:rPr>
              <a:t>su</a:t>
            </a:r>
            <a:r>
              <a:rPr lang="en-US" baseline="0" dirty="0" smtClean="0">
                <a:ea typeface="Microsoft YaHei"/>
                <a:cs typeface="Microsoft YaHei"/>
              </a:rPr>
              <a:t> </a:t>
            </a:r>
            <a:r>
              <a:rPr lang="en-US" baseline="0" dirty="0" err="1" smtClean="0">
                <a:ea typeface="Microsoft YaHei"/>
                <a:cs typeface="Microsoft YaHei"/>
              </a:rPr>
              <a:t>uso</a:t>
            </a:r>
            <a:r>
              <a:rPr lang="en-US" baseline="0" dirty="0" smtClean="0">
                <a:ea typeface="Microsoft YaHei"/>
                <a:cs typeface="Microsoft YaHei"/>
              </a:rPr>
              <a:t> con </a:t>
            </a:r>
            <a:r>
              <a:rPr lang="en-US" baseline="0" dirty="0" err="1" smtClean="0">
                <a:ea typeface="Microsoft YaHei"/>
                <a:cs typeface="Microsoft YaHei"/>
              </a:rPr>
              <a:t>otras</a:t>
            </a:r>
            <a:r>
              <a:rPr lang="en-US" baseline="0" dirty="0" smtClean="0">
                <a:ea typeface="Microsoft YaHei"/>
                <a:cs typeface="Microsoft YaHei"/>
              </a:rPr>
              <a:t> </a:t>
            </a:r>
            <a:r>
              <a:rPr lang="en-US" baseline="0" dirty="0" err="1" smtClean="0">
                <a:ea typeface="Microsoft YaHei"/>
                <a:cs typeface="Microsoft YaHei"/>
              </a:rPr>
              <a:t>formas</a:t>
            </a:r>
            <a:r>
              <a:rPr lang="en-US" baseline="0" dirty="0" smtClean="0">
                <a:ea typeface="Microsoft YaHei"/>
                <a:cs typeface="Microsoft YaHei"/>
              </a:rPr>
              <a:t> </a:t>
            </a:r>
            <a:r>
              <a:rPr lang="en-US" baseline="0" dirty="0" err="1" smtClean="0">
                <a:ea typeface="Microsoft YaHei"/>
                <a:cs typeface="Microsoft YaHei"/>
              </a:rPr>
              <a:t>asociadas</a:t>
            </a:r>
            <a:r>
              <a:rPr lang="en-US" baseline="0" dirty="0" smtClean="0">
                <a:ea typeface="Microsoft YaHei"/>
                <a:cs typeface="Microsoft YaHei"/>
              </a:rPr>
              <a:t> con </a:t>
            </a:r>
            <a:r>
              <a:rPr lang="en-US" baseline="0" dirty="0" err="1" smtClean="0">
                <a:ea typeface="Microsoft YaHei"/>
                <a:cs typeface="Microsoft YaHei"/>
              </a:rPr>
              <a:t>recursos</a:t>
            </a:r>
            <a:r>
              <a:rPr lang="en-US" baseline="0" dirty="0" smtClean="0">
                <a:ea typeface="Microsoft YaHei"/>
                <a:cs typeface="Microsoft YaHei"/>
              </a:rPr>
              <a:t> </a:t>
            </a:r>
            <a:r>
              <a:rPr lang="en-US" baseline="0" dirty="0" err="1" smtClean="0">
                <a:ea typeface="Microsoft YaHei"/>
                <a:cs typeface="Microsoft YaHei"/>
              </a:rPr>
              <a:t>relacionados</a:t>
            </a:r>
            <a:r>
              <a:rPr lang="en-US" baseline="0" dirty="0" smtClean="0">
                <a:ea typeface="Microsoft YaHei"/>
                <a:cs typeface="Microsoft YaHei"/>
              </a:rPr>
              <a:t> con el </a:t>
            </a:r>
            <a:r>
              <a:rPr lang="en-US" baseline="0" dirty="0" err="1" smtClean="0">
                <a:ea typeface="Microsoft YaHei"/>
                <a:cs typeface="Microsoft YaHei"/>
              </a:rPr>
              <a:t>nombre</a:t>
            </a:r>
            <a:r>
              <a:rPr lang="en-US" baseline="0" dirty="0" smtClean="0">
                <a:ea typeface="Microsoft YaHei"/>
                <a:cs typeface="Microsoft YaHei"/>
              </a:rPr>
              <a:t> anterior.  </a:t>
            </a:r>
            <a:r>
              <a:rPr lang="en-US" baseline="0" dirty="0" err="1" smtClean="0">
                <a:ea typeface="Microsoft YaHei"/>
                <a:cs typeface="Microsoft YaHei"/>
              </a:rPr>
              <a:t>Escoja</a:t>
            </a:r>
            <a:r>
              <a:rPr lang="en-US" baseline="0" dirty="0" smtClean="0">
                <a:ea typeface="Microsoft YaHei"/>
                <a:cs typeface="Microsoft YaHei"/>
              </a:rPr>
              <a:t> la forma posterior </a:t>
            </a:r>
            <a:r>
              <a:rPr lang="en-US" baseline="0" dirty="0" err="1" smtClean="0">
                <a:ea typeface="Microsoft YaHei"/>
                <a:cs typeface="Microsoft YaHei"/>
              </a:rPr>
              <a:t>como</a:t>
            </a:r>
            <a:r>
              <a:rPr lang="en-US" baseline="0" dirty="0" smtClean="0">
                <a:ea typeface="Microsoft YaHei"/>
                <a:cs typeface="Microsoft YaHei"/>
              </a:rPr>
              <a:t> el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preferido</a:t>
            </a:r>
            <a:r>
              <a:rPr lang="en-US" baseline="0" dirty="0" smtClean="0">
                <a:ea typeface="Microsoft YaHei"/>
                <a:cs typeface="Microsoft YaHei"/>
              </a:rPr>
              <a:t> </a:t>
            </a:r>
            <a:r>
              <a:rPr lang="en-US" baseline="0" dirty="0" err="1" smtClean="0">
                <a:ea typeface="Microsoft YaHei"/>
                <a:cs typeface="Microsoft YaHei"/>
              </a:rPr>
              <a:t>para</a:t>
            </a:r>
            <a:r>
              <a:rPr lang="en-US" baseline="0" dirty="0" smtClean="0">
                <a:ea typeface="Microsoft YaHei"/>
                <a:cs typeface="Microsoft YaHei"/>
              </a:rPr>
              <a:t> </a:t>
            </a:r>
            <a:r>
              <a:rPr lang="en-US" baseline="0" dirty="0" err="1" smtClean="0">
                <a:ea typeface="Microsoft YaHei"/>
                <a:cs typeface="Microsoft YaHei"/>
              </a:rPr>
              <a:t>su</a:t>
            </a:r>
            <a:r>
              <a:rPr lang="en-US" baseline="0" dirty="0" smtClean="0">
                <a:ea typeface="Microsoft YaHei"/>
                <a:cs typeface="Microsoft YaHei"/>
              </a:rPr>
              <a:t> </a:t>
            </a:r>
            <a:r>
              <a:rPr lang="en-US" baseline="0" dirty="0" err="1" smtClean="0">
                <a:ea typeface="Microsoft YaHei"/>
                <a:cs typeface="Microsoft YaHei"/>
              </a:rPr>
              <a:t>uso</a:t>
            </a:r>
            <a:r>
              <a:rPr lang="en-US" baseline="0" dirty="0" smtClean="0">
                <a:ea typeface="Microsoft YaHei"/>
                <a:cs typeface="Microsoft YaHei"/>
              </a:rPr>
              <a:t> con </a:t>
            </a:r>
            <a:r>
              <a:rPr lang="en-US" baseline="0" dirty="0" err="1" smtClean="0">
                <a:ea typeface="Microsoft YaHei"/>
                <a:cs typeface="Microsoft YaHei"/>
              </a:rPr>
              <a:t>recursos</a:t>
            </a:r>
            <a:r>
              <a:rPr lang="en-US" baseline="0" dirty="0" smtClean="0">
                <a:ea typeface="Microsoft YaHei"/>
                <a:cs typeface="Microsoft YaHei"/>
              </a:rPr>
              <a:t> </a:t>
            </a:r>
            <a:r>
              <a:rPr lang="en-US" baseline="0" dirty="0" err="1" smtClean="0">
                <a:ea typeface="Microsoft YaHei"/>
                <a:cs typeface="Microsoft YaHei"/>
              </a:rPr>
              <a:t>relacionados</a:t>
            </a:r>
            <a:r>
              <a:rPr lang="en-US" baseline="0" dirty="0" smtClean="0">
                <a:ea typeface="Microsoft YaHei"/>
                <a:cs typeface="Microsoft YaHei"/>
              </a:rPr>
              <a:t> a </a:t>
            </a:r>
            <a:r>
              <a:rPr lang="en-US" baseline="0" dirty="0" err="1" smtClean="0">
                <a:ea typeface="Microsoft YaHei"/>
                <a:cs typeface="Microsoft YaHei"/>
              </a:rPr>
              <a:t>dicha</a:t>
            </a:r>
            <a:r>
              <a:rPr lang="en-US" baseline="0" dirty="0" smtClean="0">
                <a:ea typeface="Microsoft YaHei"/>
                <a:cs typeface="Microsoft YaHei"/>
              </a:rPr>
              <a:t> forma posterior</a:t>
            </a:r>
            <a:r>
              <a:rPr lang="en-US"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La LC-PCC PS de 11.2.2.6 dice</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se </a:t>
            </a:r>
            <a:r>
              <a:rPr lang="en-US" baseline="0" dirty="0" err="1" smtClean="0">
                <a:ea typeface="Microsoft YaHei"/>
                <a:cs typeface="Microsoft YaHei"/>
              </a:rPr>
              <a:t>traten</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diferencias</a:t>
            </a:r>
            <a:r>
              <a:rPr lang="en-US" baseline="0" dirty="0" smtClean="0">
                <a:ea typeface="Microsoft YaHei"/>
                <a:cs typeface="Microsoft YaHei"/>
              </a:rPr>
              <a:t> </a:t>
            </a:r>
            <a:r>
              <a:rPr lang="en-US" baseline="0" dirty="0" err="1" smtClean="0">
                <a:ea typeface="Microsoft YaHei"/>
                <a:cs typeface="Microsoft YaHei"/>
              </a:rPr>
              <a:t>menores</a:t>
            </a:r>
            <a:r>
              <a:rPr lang="en-US" baseline="0" dirty="0" smtClean="0">
                <a:ea typeface="Microsoft YaHei"/>
                <a:cs typeface="Microsoft YaHei"/>
              </a:rPr>
              <a:t> de los </a:t>
            </a:r>
            <a:r>
              <a:rPr lang="en-US" baseline="0" dirty="0" err="1" smtClean="0">
                <a:ea typeface="Microsoft YaHei"/>
                <a:cs typeface="Microsoft YaHei"/>
              </a:rPr>
              <a:t>nombres</a:t>
            </a:r>
            <a:r>
              <a:rPr lang="en-US" baseline="0" dirty="0" smtClean="0">
                <a:ea typeface="Microsoft YaHei"/>
                <a:cs typeface="Microsoft YaHei"/>
              </a:rPr>
              <a:t> </a:t>
            </a:r>
            <a:r>
              <a:rPr lang="en-US" baseline="0" dirty="0" err="1" smtClean="0">
                <a:ea typeface="Microsoft YaHei"/>
                <a:cs typeface="Microsoft YaHei"/>
              </a:rPr>
              <a:t>como</a:t>
            </a:r>
            <a:r>
              <a:rPr lang="en-US" baseline="0" dirty="0" smtClean="0">
                <a:ea typeface="Microsoft YaHei"/>
                <a:cs typeface="Microsoft YaHei"/>
              </a:rPr>
              <a:t> </a:t>
            </a:r>
            <a:r>
              <a:rPr lang="en-US" baseline="0" dirty="0" err="1" smtClean="0">
                <a:ea typeface="Microsoft YaHei"/>
                <a:cs typeface="Microsoft YaHei"/>
              </a:rPr>
              <a:t>variantes</a:t>
            </a:r>
            <a:r>
              <a:rPr lang="en-US" baseline="0" dirty="0" smtClean="0">
                <a:ea typeface="Microsoft YaHei"/>
                <a:cs typeface="Microsoft YaHei"/>
              </a:rPr>
              <a:t>, en </a:t>
            </a:r>
            <a:r>
              <a:rPr lang="en-US" baseline="0" dirty="0" err="1" smtClean="0">
                <a:ea typeface="Microsoft YaHei"/>
                <a:cs typeface="Microsoft YaHei"/>
              </a:rPr>
              <a:t>caso</a:t>
            </a:r>
            <a:r>
              <a:rPr lang="en-US" baseline="0" dirty="0" smtClean="0">
                <a:ea typeface="Microsoft YaHei"/>
                <a:cs typeface="Microsoft YaHei"/>
              </a:rPr>
              <a:t> de </a:t>
            </a:r>
            <a:r>
              <a:rPr lang="en-US" baseline="0" dirty="0" err="1" smtClean="0">
                <a:ea typeface="Microsoft YaHei"/>
                <a:cs typeface="Microsoft YaHei"/>
              </a:rPr>
              <a:t>ausencia</a:t>
            </a:r>
            <a:r>
              <a:rPr lang="en-US" baseline="0" dirty="0" smtClean="0">
                <a:ea typeface="Microsoft YaHei"/>
                <a:cs typeface="Microsoft YaHei"/>
              </a:rPr>
              <a:t> de “</a:t>
            </a:r>
            <a:r>
              <a:rPr lang="en-US" baseline="0" dirty="0" err="1" smtClean="0">
                <a:ea typeface="Microsoft YaHei"/>
                <a:cs typeface="Microsoft YaHei"/>
              </a:rPr>
              <a:t>evidencia</a:t>
            </a:r>
            <a:r>
              <a:rPr lang="en-US" baseline="0" dirty="0" smtClean="0">
                <a:ea typeface="Microsoft YaHei"/>
                <a:cs typeface="Microsoft YaHei"/>
              </a:rPr>
              <a:t> </a:t>
            </a:r>
            <a:r>
              <a:rPr lang="en-US" baseline="0" dirty="0" err="1" smtClean="0">
                <a:ea typeface="Microsoft YaHei"/>
                <a:cs typeface="Microsoft YaHei"/>
              </a:rPr>
              <a:t>explícita</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se </a:t>
            </a:r>
            <a:r>
              <a:rPr lang="en-US" baseline="0" dirty="0" err="1" smtClean="0">
                <a:ea typeface="Microsoft YaHei"/>
                <a:cs typeface="Microsoft YaHei"/>
              </a:rPr>
              <a:t>haya</a:t>
            </a:r>
            <a:r>
              <a:rPr lang="en-US" baseline="0" dirty="0" smtClean="0">
                <a:ea typeface="Microsoft YaHei"/>
                <a:cs typeface="Microsoft YaHei"/>
              </a:rPr>
              <a:t> dado un </a:t>
            </a:r>
            <a:r>
              <a:rPr lang="en-US" baseline="0" dirty="0" err="1" smtClean="0">
                <a:ea typeface="Microsoft YaHei"/>
                <a:cs typeface="Microsoft YaHei"/>
              </a:rPr>
              <a:t>cambio</a:t>
            </a:r>
            <a:r>
              <a:rPr lang="en-US" baseline="0" dirty="0" smtClean="0">
                <a:ea typeface="Microsoft YaHei"/>
                <a:cs typeface="Microsoft YaHei"/>
              </a:rPr>
              <a:t> de </a:t>
            </a:r>
            <a:r>
              <a:rPr lang="en-US" baseline="0" dirty="0" err="1" smtClean="0">
                <a:ea typeface="Microsoft YaHei"/>
                <a:cs typeface="Microsoft YaHei"/>
              </a:rPr>
              <a:t>nombre</a:t>
            </a:r>
            <a:r>
              <a:rPr lang="en-US" baseline="0" dirty="0" smtClean="0">
                <a:ea typeface="Microsoft YaHei"/>
                <a:cs typeface="Microsoft YaHei"/>
              </a:rPr>
              <a:t>” . Entre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diferencias</a:t>
            </a:r>
            <a:r>
              <a:rPr lang="en-US" baseline="0" dirty="0" smtClean="0">
                <a:ea typeface="Microsoft YaHei"/>
                <a:cs typeface="Microsoft YaHei"/>
              </a:rPr>
              <a:t> </a:t>
            </a:r>
            <a:r>
              <a:rPr lang="en-US" baseline="0" dirty="0" err="1" smtClean="0">
                <a:ea typeface="Microsoft YaHei"/>
                <a:cs typeface="Microsoft YaHei"/>
              </a:rPr>
              <a:t>menores</a:t>
            </a:r>
            <a:r>
              <a:rPr lang="en-US" baseline="0" dirty="0" smtClean="0">
                <a:ea typeface="Microsoft YaHei"/>
                <a:cs typeface="Microsoft YaHei"/>
              </a:rPr>
              <a:t> se </a:t>
            </a:r>
            <a:r>
              <a:rPr lang="en-US" baseline="0" dirty="0" err="1" smtClean="0">
                <a:ea typeface="Microsoft YaHei"/>
                <a:cs typeface="Microsoft YaHei"/>
              </a:rPr>
              <a:t>incluyen</a:t>
            </a:r>
            <a:r>
              <a:rPr lang="en-US" baseline="0" dirty="0" smtClean="0">
                <a:ea typeface="Microsoft YaHei"/>
                <a:cs typeface="Microsoft YaHei"/>
              </a:rPr>
              <a:t>: </a:t>
            </a:r>
            <a:r>
              <a:rPr lang="en-US" baseline="0" dirty="0" err="1" smtClean="0">
                <a:ea typeface="Microsoft YaHei"/>
                <a:cs typeface="Microsoft YaHei"/>
              </a:rPr>
              <a:t>formas</a:t>
            </a:r>
            <a:r>
              <a:rPr lang="en-US" baseline="0" dirty="0" smtClean="0">
                <a:ea typeface="Microsoft YaHei"/>
                <a:cs typeface="Microsoft YaHei"/>
              </a:rPr>
              <a:t> </a:t>
            </a:r>
            <a:r>
              <a:rPr lang="en-US" baseline="0" dirty="0" err="1" smtClean="0">
                <a:ea typeface="Microsoft YaHei"/>
                <a:cs typeface="Microsoft YaHei"/>
              </a:rPr>
              <a:t>completas</a:t>
            </a:r>
            <a:r>
              <a:rPr lang="en-US" baseline="0" dirty="0" smtClean="0">
                <a:ea typeface="Microsoft YaHei"/>
                <a:cs typeface="Microsoft YaHei"/>
              </a:rPr>
              <a:t> vs. </a:t>
            </a:r>
            <a:r>
              <a:rPr lang="en-US" baseline="0" dirty="0" err="1" smtClean="0">
                <a:ea typeface="Microsoft YaHei"/>
                <a:cs typeface="Microsoft YaHei"/>
              </a:rPr>
              <a:t>acrónimos</a:t>
            </a:r>
            <a:r>
              <a:rPr lang="en-US" baseline="0" dirty="0" smtClean="0">
                <a:ea typeface="Microsoft YaHei"/>
                <a:cs typeface="Microsoft YaHei"/>
              </a:rPr>
              <a:t>; </a:t>
            </a:r>
            <a:r>
              <a:rPr lang="en-US" baseline="0" dirty="0" err="1" smtClean="0">
                <a:ea typeface="Microsoft YaHei"/>
                <a:cs typeface="Microsoft YaHei"/>
              </a:rPr>
              <a:t>cambios</a:t>
            </a:r>
            <a:r>
              <a:rPr lang="en-US" baseline="0" dirty="0" smtClean="0">
                <a:ea typeface="Microsoft YaHei"/>
                <a:cs typeface="Microsoft YaHei"/>
              </a:rPr>
              <a:t> en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preposiciones</a:t>
            </a:r>
            <a:r>
              <a:rPr lang="en-US" baseline="0" dirty="0" smtClean="0">
                <a:ea typeface="Microsoft YaHei"/>
                <a:cs typeface="Microsoft YaHei"/>
              </a:rPr>
              <a:t>, en </a:t>
            </a:r>
            <a:r>
              <a:rPr lang="en-US" baseline="0" dirty="0" err="1" smtClean="0">
                <a:ea typeface="Microsoft YaHei"/>
                <a:cs typeface="Microsoft YaHei"/>
              </a:rPr>
              <a:t>artículos</a:t>
            </a:r>
            <a:r>
              <a:rPr lang="en-US" baseline="0" dirty="0" smtClean="0">
                <a:ea typeface="Microsoft YaHei"/>
                <a:cs typeface="Microsoft YaHei"/>
              </a:rPr>
              <a:t> o </a:t>
            </a:r>
            <a:r>
              <a:rPr lang="en-US" baseline="0" dirty="0" err="1" smtClean="0">
                <a:ea typeface="Microsoft YaHei"/>
                <a:cs typeface="Microsoft YaHei"/>
              </a:rPr>
              <a:t>conjunciones</a:t>
            </a:r>
            <a:r>
              <a:rPr lang="en-US" baseline="0" dirty="0" smtClean="0">
                <a:ea typeface="Microsoft YaHei"/>
                <a:cs typeface="Microsoft YaHei"/>
              </a:rPr>
              <a:t>; un </a:t>
            </a:r>
            <a:r>
              <a:rPr lang="en-US" baseline="0" dirty="0" err="1" smtClean="0">
                <a:ea typeface="Microsoft YaHei"/>
                <a:cs typeface="Microsoft YaHei"/>
              </a:rPr>
              <a:t>cambio</a:t>
            </a:r>
            <a:r>
              <a:rPr lang="en-US" baseline="0" dirty="0" smtClean="0">
                <a:ea typeface="Microsoft YaHei"/>
                <a:cs typeface="Microsoft YaHei"/>
              </a:rPr>
              <a:t> en la </a:t>
            </a:r>
            <a:r>
              <a:rPr lang="en-US" baseline="0" dirty="0" err="1" smtClean="0">
                <a:ea typeface="Microsoft YaHei"/>
                <a:cs typeface="Microsoft YaHei"/>
              </a:rPr>
              <a:t>puntuación</a:t>
            </a:r>
            <a:r>
              <a:rPr lang="en-US"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Noticia</a:t>
            </a:r>
            <a:r>
              <a:rPr lang="en-US" baseline="0" dirty="0" smtClean="0">
                <a:ea typeface="Microsoft YaHei"/>
                <a:cs typeface="Microsoft YaHei"/>
              </a:rPr>
              <a:t> </a:t>
            </a:r>
            <a:r>
              <a:rPr lang="en-US" baseline="0" dirty="0" err="1" smtClean="0">
                <a:ea typeface="Microsoft YaHei"/>
                <a:cs typeface="Microsoft YaHei"/>
              </a:rPr>
              <a:t>histórica</a:t>
            </a:r>
            <a:r>
              <a:rPr lang="en-US" baseline="0" dirty="0" smtClean="0">
                <a:ea typeface="Microsoft YaHei"/>
                <a:cs typeface="Microsoft YaHei"/>
              </a:rPr>
              <a:t>: </a:t>
            </a:r>
            <a:r>
              <a:rPr lang="en-US" dirty="0" smtClean="0">
                <a:ea typeface="Microsoft YaHei"/>
                <a:cs typeface="Microsoft YaHei"/>
              </a:rPr>
              <a:t>Loft, Inc. </a:t>
            </a:r>
            <a:r>
              <a:rPr lang="en-US" dirty="0" err="1" smtClean="0">
                <a:ea typeface="Microsoft YaHei"/>
                <a:cs typeface="Microsoft YaHei"/>
              </a:rPr>
              <a:t>fue</a:t>
            </a:r>
            <a:r>
              <a:rPr lang="en-US" dirty="0" smtClean="0">
                <a:ea typeface="Microsoft YaHei"/>
                <a:cs typeface="Microsoft YaHei"/>
              </a:rPr>
              <a:t> </a:t>
            </a:r>
            <a:r>
              <a:rPr lang="en-US" dirty="0" err="1" smtClean="0">
                <a:ea typeface="Microsoft YaHei"/>
                <a:cs typeface="Microsoft YaHei"/>
              </a:rPr>
              <a:t>incorporado</a:t>
            </a:r>
            <a:r>
              <a:rPr lang="en-US" dirty="0" smtClean="0">
                <a:ea typeface="Microsoft YaHei"/>
                <a:cs typeface="Microsoft YaHei"/>
              </a:rPr>
              <a:t> en 1919. En 1941 </a:t>
            </a:r>
            <a:r>
              <a:rPr lang="en-US" dirty="0" err="1" smtClean="0">
                <a:ea typeface="Microsoft YaHei"/>
                <a:cs typeface="Microsoft YaHei"/>
              </a:rPr>
              <a:t>su</a:t>
            </a:r>
            <a:r>
              <a:rPr lang="en-US" dirty="0" smtClean="0">
                <a:ea typeface="Microsoft YaHei"/>
                <a:cs typeface="Microsoft YaHei"/>
              </a:rPr>
              <a:t> </a:t>
            </a:r>
            <a:r>
              <a:rPr lang="en-US"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cambió</a:t>
            </a:r>
            <a:r>
              <a:rPr lang="en-US" baseline="0" dirty="0" smtClean="0">
                <a:ea typeface="Microsoft YaHei"/>
                <a:cs typeface="Microsoft YaHei"/>
              </a:rPr>
              <a:t> a </a:t>
            </a:r>
            <a:r>
              <a:rPr lang="en-US" dirty="0" smtClean="0">
                <a:ea typeface="Microsoft YaHei"/>
                <a:cs typeface="Microsoft YaHei"/>
              </a:rPr>
              <a:t>Pepsi-Cola Company y</a:t>
            </a:r>
            <a:r>
              <a:rPr lang="en-US" baseline="0" dirty="0" smtClean="0">
                <a:ea typeface="Microsoft YaHei"/>
                <a:cs typeface="Microsoft YaHei"/>
              </a:rPr>
              <a:t> en</a:t>
            </a:r>
            <a:r>
              <a:rPr lang="en-US" dirty="0" smtClean="0">
                <a:ea typeface="Microsoft YaHei"/>
                <a:cs typeface="Microsoft YaHei"/>
              </a:rPr>
              <a:t> 1965 a PepsiCo.</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Tratamiento</a:t>
            </a:r>
            <a:r>
              <a:rPr lang="en-US" dirty="0" smtClean="0">
                <a:ea typeface="Microsoft YaHei"/>
                <a:cs typeface="Microsoft YaHei"/>
              </a:rPr>
              <a:t> </a:t>
            </a:r>
            <a:r>
              <a:rPr lang="en-US" dirty="0" err="1" smtClean="0">
                <a:ea typeface="Microsoft YaHei"/>
                <a:cs typeface="Microsoft YaHei"/>
              </a:rPr>
              <a:t>temático</a:t>
            </a:r>
            <a:r>
              <a:rPr lang="en-US" dirty="0" smtClean="0">
                <a:ea typeface="Microsoft YaHei"/>
                <a:cs typeface="Microsoft YaHei"/>
              </a:rPr>
              <a:t>: SHM H 460 dice</a:t>
            </a:r>
            <a:r>
              <a:rPr lang="en-US" baseline="0" dirty="0" smtClean="0">
                <a:ea typeface="Microsoft YaHei"/>
                <a:cs typeface="Microsoft YaHei"/>
              </a:rPr>
              <a:t> </a:t>
            </a:r>
            <a:r>
              <a:rPr lang="en-US" baseline="0" dirty="0" err="1" smtClean="0">
                <a:ea typeface="Microsoft YaHei"/>
                <a:cs typeface="Microsoft YaHei"/>
              </a:rPr>
              <a:t>así</a:t>
            </a:r>
            <a:r>
              <a:rPr lang="en-US"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a:t>
            </a:r>
            <a:r>
              <a:rPr lang="en-US" dirty="0" err="1" smtClean="0"/>
              <a:t>Asigne</a:t>
            </a:r>
            <a:r>
              <a:rPr lang="en-US" dirty="0" smtClean="0"/>
              <a:t> el </a:t>
            </a:r>
            <a:r>
              <a:rPr lang="en-US" dirty="0" err="1" smtClean="0"/>
              <a:t>encabezamiento</a:t>
            </a:r>
            <a:r>
              <a:rPr lang="en-US" baseline="0" dirty="0" smtClean="0"/>
              <a:t> del </a:t>
            </a:r>
            <a:r>
              <a:rPr lang="en-US" baseline="0" dirty="0" err="1" smtClean="0"/>
              <a:t>nombre</a:t>
            </a:r>
            <a:r>
              <a:rPr lang="en-US" baseline="0" dirty="0" smtClean="0"/>
              <a:t> </a:t>
            </a:r>
            <a:r>
              <a:rPr lang="en-US" baseline="0" dirty="0" err="1" smtClean="0"/>
              <a:t>usado</a:t>
            </a:r>
            <a:r>
              <a:rPr lang="en-US" baseline="0" dirty="0" smtClean="0"/>
              <a:t> </a:t>
            </a:r>
            <a:r>
              <a:rPr lang="en-US" baseline="0" dirty="0" err="1" smtClean="0"/>
              <a:t>por</a:t>
            </a:r>
            <a:r>
              <a:rPr lang="en-US" baseline="0" dirty="0" smtClean="0"/>
              <a:t> la </a:t>
            </a:r>
            <a:r>
              <a:rPr lang="en-US" baseline="0" dirty="0" err="1" smtClean="0"/>
              <a:t>entidad</a:t>
            </a:r>
            <a:r>
              <a:rPr lang="en-US" baseline="0" dirty="0" smtClean="0"/>
              <a:t> </a:t>
            </a:r>
            <a:r>
              <a:rPr lang="en-US" baseline="0" dirty="0" err="1" smtClean="0"/>
              <a:t>durante</a:t>
            </a:r>
            <a:r>
              <a:rPr lang="en-US" baseline="0" dirty="0" smtClean="0"/>
              <a:t> el </a:t>
            </a:r>
            <a:r>
              <a:rPr lang="en-US" baseline="0" dirty="0" err="1" smtClean="0"/>
              <a:t>último</a:t>
            </a:r>
            <a:r>
              <a:rPr lang="en-US" baseline="0" dirty="0" smtClean="0"/>
              <a:t> </a:t>
            </a:r>
            <a:r>
              <a:rPr lang="en-US" baseline="0" dirty="0" err="1" smtClean="0"/>
              <a:t>período</a:t>
            </a:r>
            <a:r>
              <a:rPr lang="en-US" baseline="0" dirty="0" smtClean="0"/>
              <a:t> </a:t>
            </a:r>
            <a:r>
              <a:rPr lang="en-US" baseline="0" dirty="0" err="1" smtClean="0"/>
              <a:t>cubierto</a:t>
            </a:r>
            <a:r>
              <a:rPr lang="en-US" baseline="0" dirty="0" smtClean="0"/>
              <a:t> </a:t>
            </a:r>
            <a:r>
              <a:rPr lang="en-US" baseline="0" dirty="0" err="1" smtClean="0"/>
              <a:t>por</a:t>
            </a:r>
            <a:r>
              <a:rPr lang="en-US" baseline="0" dirty="0" smtClean="0"/>
              <a:t> la </a:t>
            </a:r>
            <a:r>
              <a:rPr lang="en-US" baseline="0" dirty="0" err="1" smtClean="0"/>
              <a:t>obra</a:t>
            </a:r>
            <a:r>
              <a:rPr lang="en-US" baseline="0" dirty="0" smtClean="0"/>
              <a:t> </a:t>
            </a:r>
            <a:r>
              <a:rPr lang="en-US" baseline="0" dirty="0" err="1" smtClean="0"/>
              <a:t>que</a:t>
            </a:r>
            <a:r>
              <a:rPr lang="en-US" baseline="0" dirty="0" smtClean="0"/>
              <a:t> se </a:t>
            </a:r>
            <a:r>
              <a:rPr lang="en-US" baseline="0" dirty="0" err="1" smtClean="0"/>
              <a:t>cataloga</a:t>
            </a:r>
            <a:r>
              <a:rPr lang="en-US" dirty="0" smtClean="0"/>
              <a:t>.”</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Sin embargo: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“Si un </a:t>
            </a:r>
            <a:r>
              <a:rPr lang="en-US" dirty="0" err="1" smtClean="0">
                <a:ea typeface="Microsoft YaHei"/>
                <a:cs typeface="Microsoft YaHei"/>
              </a:rPr>
              <a:t>nombre</a:t>
            </a:r>
            <a:r>
              <a:rPr lang="en-US" dirty="0" smtClean="0">
                <a:ea typeface="Microsoft YaHei"/>
                <a:cs typeface="Microsoft YaHei"/>
              </a:rPr>
              <a:t> anterior</a:t>
            </a:r>
            <a:r>
              <a:rPr lang="en-US" baseline="0" dirty="0" smtClean="0">
                <a:ea typeface="Microsoft YaHei"/>
                <a:cs typeface="Microsoft YaHei"/>
              </a:rPr>
              <a:t> </a:t>
            </a:r>
            <a:r>
              <a:rPr lang="en-US" baseline="0" dirty="0" err="1" smtClean="0">
                <a:ea typeface="Microsoft YaHei"/>
                <a:cs typeface="Microsoft YaHei"/>
              </a:rPr>
              <a:t>es</a:t>
            </a:r>
            <a:r>
              <a:rPr lang="en-US" baseline="0" dirty="0" smtClean="0">
                <a:ea typeface="Microsoft YaHei"/>
                <a:cs typeface="Microsoft YaHei"/>
              </a:rPr>
              <a:t> </a:t>
            </a:r>
            <a:r>
              <a:rPr lang="en-US" baseline="0" dirty="0" err="1" smtClean="0">
                <a:ea typeface="Microsoft YaHei"/>
                <a:cs typeface="Microsoft YaHei"/>
              </a:rPr>
              <a:t>prominente</a:t>
            </a:r>
            <a:r>
              <a:rPr lang="en-US" dirty="0" smtClean="0"/>
              <a:t> en la</a:t>
            </a:r>
            <a:r>
              <a:rPr lang="en-US" baseline="0" dirty="0" smtClean="0"/>
              <a:t> </a:t>
            </a:r>
            <a:r>
              <a:rPr lang="en-US" baseline="0" dirty="0" err="1" smtClean="0"/>
              <a:t>obra</a:t>
            </a:r>
            <a:r>
              <a:rPr lang="en-US" baseline="0" dirty="0" smtClean="0"/>
              <a:t> </a:t>
            </a:r>
            <a:r>
              <a:rPr lang="en-US" baseline="0" dirty="0" err="1" smtClean="0"/>
              <a:t>catalogada</a:t>
            </a:r>
            <a:r>
              <a:rPr lang="en-US" baseline="0" dirty="0" smtClean="0"/>
              <a:t>, </a:t>
            </a:r>
            <a:r>
              <a:rPr lang="en-US" baseline="0" dirty="0" err="1" smtClean="0"/>
              <a:t>asigne</a:t>
            </a:r>
            <a:r>
              <a:rPr lang="en-US" baseline="0" dirty="0" smtClean="0"/>
              <a:t> el </a:t>
            </a:r>
            <a:r>
              <a:rPr lang="en-US" baseline="0" dirty="0" err="1" smtClean="0"/>
              <a:t>encabezamiento</a:t>
            </a:r>
            <a:r>
              <a:rPr lang="en-US" baseline="0" dirty="0" smtClean="0"/>
              <a:t> anterior</a:t>
            </a:r>
            <a:r>
              <a:rPr lang="en-US" dirty="0" smtClean="0"/>
              <a:t>.”</a:t>
            </a:r>
            <a:endParaRPr lang="en-US" dirty="0" smtClean="0">
              <a:ea typeface="Microsoft YaHei"/>
              <a:cs typeface="Microsoft YaHei"/>
            </a:endParaRPr>
          </a:p>
        </p:txBody>
      </p:sp>
      <p:sp>
        <p:nvSpPr>
          <p:cNvPr id="100355" name="Text Box 3"/>
          <p:cNvSpPr txBox="1">
            <a:spLocks noChangeArrowheads="1"/>
          </p:cNvSpPr>
          <p:nvPr/>
        </p:nvSpPr>
        <p:spPr bwMode="auto">
          <a:xfrm>
            <a:off x="0" y="0"/>
            <a:ext cx="555625" cy="234950"/>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FC1B3224-E49E-4332-B432-764EACB49DE5}"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31</a:t>
            </a:fld>
            <a:endParaRPr lang="en-US" sz="1900">
              <a:solidFill>
                <a:srgbClr val="000000"/>
              </a:solidFill>
              <a:latin typeface="Calibri" pitchFamily="34" charset="0"/>
              <a:cs typeface="Microsoft YaHei"/>
            </a:endParaRPr>
          </a:p>
        </p:txBody>
      </p:sp>
      <p:sp>
        <p:nvSpPr>
          <p:cNvPr id="100356"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00357" name="Slide Number Placeholder 4"/>
          <p:cNvSpPr>
            <a:spLocks noGrp="1"/>
          </p:cNvSpPr>
          <p:nvPr>
            <p:ph type="sldNum" sz="quarter"/>
          </p:nvPr>
        </p:nvSpPr>
        <p:spPr>
          <a:noFill/>
          <a:ln>
            <a:miter lim="800000"/>
            <a:headEnd/>
            <a:tailEnd/>
          </a:ln>
        </p:spPr>
        <p:txBody>
          <a:bodyPr/>
          <a:lstStyle/>
          <a:p>
            <a:fld id="{E1F83AC8-7943-4B8C-8806-38E6EA0DD445}" type="slidenum">
              <a:rPr lang="en-US" smtClean="0"/>
              <a:pPr/>
              <a:t>31</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102403" name="Text Box 2"/>
          <p:cNvSpPr>
            <a:spLocks noGrp="1" noChangeArrowheads="1"/>
          </p:cNvSpPr>
          <p:nvPr>
            <p:ph type="body" idx="1"/>
          </p:nvPr>
        </p:nvSpPr>
        <p:spPr>
          <a:xfrm>
            <a:off x="809625" y="4932363"/>
            <a:ext cx="64785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Ejercicio</a:t>
            </a:r>
            <a:r>
              <a:rPr lang="en-US" dirty="0" smtClean="0">
                <a:ea typeface="Microsoft YaHei"/>
                <a:cs typeface="Microsoft YaHei"/>
              </a:rPr>
              <a:t>.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Nota para</a:t>
            </a:r>
            <a:r>
              <a:rPr lang="en-US" baseline="0" dirty="0" smtClean="0">
                <a:ea typeface="Microsoft YaHei"/>
                <a:cs typeface="Microsoft YaHei"/>
              </a:rPr>
              <a:t> el</a:t>
            </a:r>
            <a:r>
              <a:rPr lang="en-US" dirty="0" smtClean="0">
                <a:ea typeface="Microsoft YaHei"/>
                <a:cs typeface="Microsoft YaHei"/>
              </a:rPr>
              <a:t> Instructor: </a:t>
            </a:r>
            <a:r>
              <a:rPr lang="en-US" dirty="0" err="1" smtClean="0">
                <a:ea typeface="Microsoft YaHei"/>
                <a:cs typeface="Microsoft YaHei"/>
              </a:rPr>
              <a:t>Respuestas</a:t>
            </a:r>
            <a:r>
              <a:rPr lang="en-US" dirty="0" smtClean="0">
                <a:ea typeface="Microsoft YaHei"/>
                <a:cs typeface="Microsoft YaHei"/>
              </a:rPr>
              <a:t> </a:t>
            </a:r>
            <a:r>
              <a:rPr lang="en-US" dirty="0" err="1" smtClean="0">
                <a:ea typeface="Microsoft YaHei"/>
                <a:cs typeface="Microsoft YaHei"/>
              </a:rPr>
              <a:t>abajo</a:t>
            </a:r>
            <a:r>
              <a:rPr lang="en-US" dirty="0" smtClean="0">
                <a:ea typeface="Microsoft YaHei"/>
                <a:cs typeface="Microsoft YaHei"/>
              </a:rPr>
              <a:t>. Los </a:t>
            </a:r>
            <a:r>
              <a:rPr lang="en-US" dirty="0" err="1" smtClean="0">
                <a:ea typeface="Microsoft YaHei"/>
                <a:cs typeface="Microsoft YaHei"/>
              </a:rPr>
              <a:t>participantes</a:t>
            </a:r>
            <a:r>
              <a:rPr lang="en-US" dirty="0" smtClean="0">
                <a:ea typeface="Microsoft YaHei"/>
                <a:cs typeface="Microsoft YaHei"/>
              </a:rPr>
              <a:t> no </a:t>
            </a:r>
            <a:r>
              <a:rPr lang="en-US" dirty="0" err="1" smtClean="0">
                <a:ea typeface="Microsoft YaHei"/>
                <a:cs typeface="Microsoft YaHei"/>
              </a:rPr>
              <a:t>tienen</a:t>
            </a:r>
            <a:r>
              <a:rPr lang="en-US" dirty="0" smtClean="0">
                <a:ea typeface="Microsoft YaHei"/>
                <a:cs typeface="Microsoft YaHei"/>
              </a:rPr>
              <a:t> </a:t>
            </a:r>
            <a:r>
              <a:rPr lang="en-US" dirty="0" err="1" smtClean="0">
                <a:ea typeface="Microsoft YaHei"/>
                <a:cs typeface="Microsoft YaHei"/>
              </a:rPr>
              <a:t>las</a:t>
            </a:r>
            <a:r>
              <a:rPr lang="en-US" dirty="0" smtClean="0">
                <a:ea typeface="Microsoft YaHei"/>
                <a:cs typeface="Microsoft YaHei"/>
              </a:rPr>
              <a:t> </a:t>
            </a:r>
            <a:r>
              <a:rPr lang="en-US" dirty="0" err="1" smtClean="0">
                <a:ea typeface="Microsoft YaHei"/>
                <a:cs typeface="Microsoft YaHei"/>
              </a:rPr>
              <a:t>respuestas</a:t>
            </a:r>
            <a:r>
              <a:rPr lang="en-US" baseline="0" dirty="0" smtClean="0">
                <a:ea typeface="Microsoft YaHei"/>
                <a:cs typeface="Microsoft YaHei"/>
              </a:rPr>
              <a:t> en </a:t>
            </a:r>
            <a:r>
              <a:rPr lang="en-US" baseline="0" dirty="0" err="1" smtClean="0">
                <a:ea typeface="Microsoft YaHei"/>
                <a:cs typeface="Microsoft YaHei"/>
              </a:rPr>
              <a:t>sus</a:t>
            </a:r>
            <a:r>
              <a:rPr lang="en-US" baseline="0" dirty="0" smtClean="0">
                <a:ea typeface="Microsoft YaHei"/>
                <a:cs typeface="Microsoft YaHei"/>
              </a:rPr>
              <a:t> </a:t>
            </a:r>
            <a:r>
              <a:rPr lang="en-US" baseline="0" dirty="0" err="1" smtClean="0">
                <a:ea typeface="Microsoft YaHei"/>
                <a:cs typeface="Microsoft YaHei"/>
              </a:rPr>
              <a:t>manuales</a:t>
            </a:r>
            <a:r>
              <a:rPr lang="en-US" dirty="0" smtClean="0">
                <a:ea typeface="Microsoft YaHei"/>
                <a:cs typeface="Microsoft YaHei"/>
              </a:rPr>
              <a:t>.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La</a:t>
            </a:r>
            <a:r>
              <a:rPr lang="en-US" baseline="0" dirty="0" smtClean="0">
                <a:ea typeface="Microsoft YaHei"/>
                <a:cs typeface="Microsoft YaHei"/>
              </a:rPr>
              <a:t> </a:t>
            </a:r>
            <a:r>
              <a:rPr lang="en-US" baseline="0" dirty="0" err="1" smtClean="0">
                <a:ea typeface="Microsoft YaHei"/>
                <a:cs typeface="Microsoft YaHei"/>
              </a:rPr>
              <a:t>portada</a:t>
            </a:r>
            <a:r>
              <a:rPr lang="en-US" dirty="0" smtClean="0">
                <a:ea typeface="Microsoft YaHei"/>
                <a:cs typeface="Microsoft YaHei"/>
              </a:rPr>
              <a:t> y la </a:t>
            </a:r>
            <a:r>
              <a:rPr lang="en-US" dirty="0" err="1" smtClean="0">
                <a:ea typeface="Microsoft YaHei"/>
                <a:cs typeface="Microsoft YaHei"/>
              </a:rPr>
              <a:t>cubierta</a:t>
            </a:r>
            <a:r>
              <a:rPr lang="en-US" baseline="0" dirty="0" smtClean="0">
                <a:ea typeface="Microsoft YaHei"/>
                <a:cs typeface="Microsoft YaHei"/>
              </a:rPr>
              <a:t> </a:t>
            </a:r>
            <a:r>
              <a:rPr lang="en-US" baseline="0" dirty="0" err="1" smtClean="0">
                <a:ea typeface="Microsoft YaHei"/>
                <a:cs typeface="Microsoft YaHei"/>
              </a:rPr>
              <a:t>trasera</a:t>
            </a:r>
            <a:r>
              <a:rPr lang="en-US" dirty="0" smtClean="0">
                <a:ea typeface="Microsoft YaHei"/>
                <a:cs typeface="Microsoft YaHei"/>
              </a:rPr>
              <a:t>.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a:t>
            </a:r>
            <a:r>
              <a:rPr lang="en-US" dirty="0" err="1" smtClean="0">
                <a:ea typeface="Microsoft YaHei"/>
                <a:cs typeface="Microsoft YaHei"/>
              </a:rPr>
              <a:t>Qué</a:t>
            </a:r>
            <a:r>
              <a:rPr lang="en-US" baseline="0" dirty="0" smtClean="0">
                <a:ea typeface="Microsoft YaHei"/>
                <a:cs typeface="Microsoft YaHei"/>
              </a:rPr>
              <a:t> </a:t>
            </a:r>
            <a:r>
              <a:rPr lang="en-US" baseline="0" dirty="0" err="1" smtClean="0">
                <a:ea typeface="Microsoft YaHei"/>
                <a:cs typeface="Microsoft YaHei"/>
              </a:rPr>
              <a:t>atributos</a:t>
            </a:r>
            <a:r>
              <a:rPr lang="en-US" baseline="0" dirty="0" smtClean="0">
                <a:ea typeface="Microsoft YaHei"/>
                <a:cs typeface="Microsoft YaHei"/>
              </a:rPr>
              <a:t> </a:t>
            </a:r>
            <a:r>
              <a:rPr lang="en-US" baseline="0" dirty="0" err="1" smtClean="0">
                <a:ea typeface="Microsoft YaHei"/>
                <a:cs typeface="Microsoft YaHei"/>
              </a:rPr>
              <a:t>sobre</a:t>
            </a:r>
            <a:r>
              <a:rPr lang="en-US" baseline="0" dirty="0" smtClean="0">
                <a:ea typeface="Microsoft YaHei"/>
                <a:cs typeface="Microsoft YaHei"/>
              </a:rPr>
              <a:t> la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corporativa</a:t>
            </a:r>
            <a:r>
              <a:rPr lang="en-US" baseline="0" dirty="0" smtClean="0">
                <a:ea typeface="Microsoft YaHei"/>
                <a:cs typeface="Microsoft YaHei"/>
              </a:rPr>
              <a:t> </a:t>
            </a:r>
            <a:r>
              <a:rPr lang="en-US" baseline="0" dirty="0" err="1" smtClean="0">
                <a:ea typeface="Microsoft YaHei"/>
                <a:cs typeface="Microsoft YaHei"/>
              </a:rPr>
              <a:t>presentan</a:t>
            </a:r>
            <a:r>
              <a:rPr lang="en-US" baseline="0"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Respuestas</a:t>
            </a:r>
            <a:r>
              <a:rPr lang="en-US"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Nombre</a:t>
            </a:r>
            <a:r>
              <a:rPr lang="en-US" dirty="0" smtClean="0">
                <a:ea typeface="Microsoft YaHei"/>
                <a:cs typeface="Microsoft YaHei"/>
              </a:rPr>
              <a:t> </a:t>
            </a:r>
            <a:r>
              <a:rPr lang="en-US" dirty="0" err="1" smtClean="0">
                <a:ea typeface="Microsoft YaHei"/>
                <a:cs typeface="Microsoft YaHei"/>
              </a:rPr>
              <a:t>preferido</a:t>
            </a:r>
            <a:r>
              <a:rPr lang="en-US"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Ubicación</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p:txBody>
      </p:sp>
      <p:sp>
        <p:nvSpPr>
          <p:cNvPr id="102404" name="Slide Number Placeholder 3"/>
          <p:cNvSpPr>
            <a:spLocks noGrp="1"/>
          </p:cNvSpPr>
          <p:nvPr>
            <p:ph type="sldNum" sz="quarter"/>
          </p:nvPr>
        </p:nvSpPr>
        <p:spPr>
          <a:noFill/>
          <a:ln>
            <a:miter lim="800000"/>
            <a:headEnd/>
            <a:tailEnd/>
          </a:ln>
        </p:spPr>
        <p:txBody>
          <a:bodyPr/>
          <a:lstStyle/>
          <a:p>
            <a:fld id="{B5C51820-1E3C-4DE6-B3D1-1329D271DA8C}" type="slidenum">
              <a:rPr lang="en-US" smtClean="0"/>
              <a:pPr/>
              <a:t>32</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104451" name="Text Box 2"/>
          <p:cNvSpPr>
            <a:spLocks noGrp="1" noChangeArrowheads="1"/>
          </p:cNvSpPr>
          <p:nvPr>
            <p:ph type="body" idx="1"/>
          </p:nvPr>
        </p:nvSpPr>
        <p:spPr>
          <a:xfrm>
            <a:off x="809625" y="4932363"/>
            <a:ext cx="64785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a:t>
            </a:r>
            <a:r>
              <a:rPr lang="en-US" dirty="0" err="1" smtClean="0">
                <a:ea typeface="Microsoft YaHei"/>
                <a:cs typeface="Microsoft YaHei"/>
              </a:rPr>
              <a:t>Qué</a:t>
            </a:r>
            <a:r>
              <a:rPr lang="en-US" baseline="0" dirty="0" smtClean="0">
                <a:ea typeface="Microsoft YaHei"/>
                <a:cs typeface="Microsoft YaHei"/>
              </a:rPr>
              <a:t> </a:t>
            </a:r>
            <a:r>
              <a:rPr lang="en-US" baseline="0" dirty="0" err="1" smtClean="0">
                <a:ea typeface="Microsoft YaHei"/>
                <a:cs typeface="Microsoft YaHei"/>
              </a:rPr>
              <a:t>atributos</a:t>
            </a:r>
            <a:r>
              <a:rPr lang="en-US" baseline="0" dirty="0" smtClean="0">
                <a:ea typeface="Microsoft YaHei"/>
                <a:cs typeface="Microsoft YaHei"/>
              </a:rPr>
              <a:t> de la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corporativa</a:t>
            </a:r>
            <a:r>
              <a:rPr lang="en-US" baseline="0" dirty="0" smtClean="0">
                <a:ea typeface="Microsoft YaHei"/>
                <a:cs typeface="Microsoft YaHei"/>
              </a:rPr>
              <a:t> </a:t>
            </a:r>
            <a:r>
              <a:rPr lang="en-US" baseline="0" dirty="0" err="1" smtClean="0">
                <a:ea typeface="Microsoft YaHei"/>
                <a:cs typeface="Microsoft YaHei"/>
              </a:rPr>
              <a:t>encontramos</a:t>
            </a:r>
            <a:r>
              <a:rPr lang="en-US" baseline="0" dirty="0" smtClean="0">
                <a:ea typeface="Microsoft YaHei"/>
                <a:cs typeface="Microsoft YaHei"/>
              </a:rPr>
              <a:t> en </a:t>
            </a:r>
            <a:r>
              <a:rPr lang="en-US" baseline="0" dirty="0" err="1" smtClean="0">
                <a:ea typeface="Microsoft YaHei"/>
                <a:cs typeface="Microsoft YaHei"/>
              </a:rPr>
              <a:t>esta</a:t>
            </a:r>
            <a:r>
              <a:rPr lang="en-US" baseline="0" dirty="0" smtClean="0">
                <a:ea typeface="Microsoft YaHei"/>
                <a:cs typeface="Microsoft YaHei"/>
              </a:rPr>
              <a:t> </a:t>
            </a:r>
            <a:r>
              <a:rPr lang="en-US" baseline="0" dirty="0" err="1" smtClean="0">
                <a:ea typeface="Microsoft YaHei"/>
                <a:cs typeface="Microsoft YaHei"/>
              </a:rPr>
              <a:t>página</a:t>
            </a:r>
            <a:r>
              <a:rPr lang="en-US" baseline="0" dirty="0" smtClean="0">
                <a:ea typeface="Microsoft YaHei"/>
                <a:cs typeface="Microsoft YaHei"/>
              </a:rPr>
              <a:t>?</a:t>
            </a:r>
            <a:endParaRPr lang="en-US" dirty="0" smtClean="0">
              <a:ea typeface="Microsoft YaHei"/>
              <a:cs typeface="Microsoft YaHei"/>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cs typeface="Times New Roman" pitchFamily="18" charset="0"/>
              </a:rPr>
              <a:t>Nota para el instructor: Las</a:t>
            </a:r>
            <a:r>
              <a:rPr lang="en-US" baseline="0" dirty="0" smtClean="0">
                <a:cs typeface="Times New Roman" pitchFamily="18" charset="0"/>
              </a:rPr>
              <a:t> </a:t>
            </a:r>
            <a:r>
              <a:rPr lang="en-US" baseline="0" dirty="0" err="1" smtClean="0">
                <a:cs typeface="Times New Roman" pitchFamily="18" charset="0"/>
              </a:rPr>
              <a:t>r</a:t>
            </a:r>
            <a:r>
              <a:rPr lang="en-US" dirty="0" err="1" smtClean="0">
                <a:cs typeface="Times New Roman" pitchFamily="18" charset="0"/>
              </a:rPr>
              <a:t>espuestas</a:t>
            </a:r>
            <a:r>
              <a:rPr lang="en-US" dirty="0" smtClean="0">
                <a:cs typeface="Times New Roman" pitchFamily="18" charset="0"/>
              </a:rPr>
              <a:t> </a:t>
            </a:r>
            <a:r>
              <a:rPr lang="en-US" dirty="0" err="1" smtClean="0">
                <a:cs typeface="Times New Roman" pitchFamily="18" charset="0"/>
              </a:rPr>
              <a:t>sugeridas</a:t>
            </a:r>
            <a:r>
              <a:rPr lang="en-US" dirty="0" smtClean="0">
                <a:cs typeface="Times New Roman" pitchFamily="18" charset="0"/>
              </a:rPr>
              <a:t> se </a:t>
            </a:r>
            <a:r>
              <a:rPr lang="en-US" dirty="0" err="1" smtClean="0">
                <a:cs typeface="Times New Roman" pitchFamily="18" charset="0"/>
              </a:rPr>
              <a:t>dan</a:t>
            </a:r>
            <a:r>
              <a:rPr lang="en-US" dirty="0" smtClean="0">
                <a:cs typeface="Times New Roman" pitchFamily="18" charset="0"/>
              </a:rPr>
              <a:t> </a:t>
            </a:r>
            <a:r>
              <a:rPr lang="en-US" dirty="0" err="1" smtClean="0">
                <a:cs typeface="Times New Roman" pitchFamily="18" charset="0"/>
              </a:rPr>
              <a:t>más</a:t>
            </a:r>
            <a:r>
              <a:rPr lang="en-US" dirty="0" smtClean="0">
                <a:cs typeface="Times New Roman" pitchFamily="18" charset="0"/>
              </a:rPr>
              <a:t> </a:t>
            </a:r>
            <a:r>
              <a:rPr lang="en-US" dirty="0" err="1" smtClean="0">
                <a:cs typeface="Times New Roman" pitchFamily="18" charset="0"/>
              </a:rPr>
              <a:t>abajo</a:t>
            </a:r>
            <a:r>
              <a:rPr lang="en-US" dirty="0" smtClean="0">
                <a:cs typeface="Times New Roman" pitchFamily="18" charset="0"/>
              </a:rPr>
              <a:t>. Los</a:t>
            </a:r>
            <a:r>
              <a:rPr lang="en-US" baseline="0" dirty="0" smtClean="0">
                <a:cs typeface="Times New Roman" pitchFamily="18" charset="0"/>
              </a:rPr>
              <a:t> </a:t>
            </a:r>
            <a:r>
              <a:rPr lang="en-US" baseline="0" dirty="0" err="1" smtClean="0">
                <a:cs typeface="Times New Roman" pitchFamily="18" charset="0"/>
              </a:rPr>
              <a:t>participantes</a:t>
            </a:r>
            <a:r>
              <a:rPr lang="en-US" baseline="0" dirty="0" smtClean="0">
                <a:cs typeface="Times New Roman" pitchFamily="18" charset="0"/>
              </a:rPr>
              <a:t> no </a:t>
            </a:r>
            <a:r>
              <a:rPr lang="en-US" baseline="0" dirty="0" err="1" smtClean="0">
                <a:cs typeface="Times New Roman" pitchFamily="18" charset="0"/>
              </a:rPr>
              <a:t>tienen</a:t>
            </a:r>
            <a:r>
              <a:rPr lang="en-US" baseline="0" dirty="0" smtClean="0">
                <a:cs typeface="Times New Roman" pitchFamily="18" charset="0"/>
              </a:rPr>
              <a:t> </a:t>
            </a:r>
            <a:r>
              <a:rPr lang="en-US" baseline="0" dirty="0" err="1" smtClean="0">
                <a:cs typeface="Times New Roman" pitchFamily="18" charset="0"/>
              </a:rPr>
              <a:t>las</a:t>
            </a:r>
            <a:r>
              <a:rPr lang="en-US" baseline="0" dirty="0" smtClean="0">
                <a:cs typeface="Times New Roman" pitchFamily="18" charset="0"/>
              </a:rPr>
              <a:t> </a:t>
            </a:r>
            <a:r>
              <a:rPr lang="en-US" baseline="0" dirty="0" err="1" smtClean="0">
                <a:cs typeface="Times New Roman" pitchFamily="18" charset="0"/>
              </a:rPr>
              <a:t>respuestas</a:t>
            </a:r>
            <a:r>
              <a:rPr lang="en-US" baseline="0" dirty="0" smtClean="0">
                <a:cs typeface="Times New Roman" pitchFamily="18" charset="0"/>
              </a:rPr>
              <a:t> del </a:t>
            </a:r>
            <a:r>
              <a:rPr lang="en-US" baseline="0" dirty="0" err="1" smtClean="0">
                <a:cs typeface="Times New Roman" pitchFamily="18" charset="0"/>
              </a:rPr>
              <a:t>ejercicio</a:t>
            </a:r>
            <a:r>
              <a:rPr lang="en-US" baseline="0" dirty="0" smtClean="0">
                <a:cs typeface="Times New Roman" pitchFamily="18" charset="0"/>
              </a:rPr>
              <a:t> en </a:t>
            </a:r>
            <a:r>
              <a:rPr lang="en-US" baseline="0" dirty="0" err="1" smtClean="0">
                <a:cs typeface="Times New Roman" pitchFamily="18" charset="0"/>
              </a:rPr>
              <a:t>sus</a:t>
            </a:r>
            <a:r>
              <a:rPr lang="en-US" baseline="0" dirty="0" smtClean="0">
                <a:cs typeface="Times New Roman" pitchFamily="18" charset="0"/>
              </a:rPr>
              <a:t> </a:t>
            </a:r>
            <a:r>
              <a:rPr lang="en-US" baseline="0" dirty="0" err="1" smtClean="0">
                <a:cs typeface="Times New Roman" pitchFamily="18" charset="0"/>
              </a:rPr>
              <a:t>manuales</a:t>
            </a:r>
            <a:r>
              <a:rPr lang="en-US" baseline="0" dirty="0" smtClean="0">
                <a:cs typeface="Times New Roman" pitchFamily="18" charset="0"/>
              </a:rPr>
              <a:t>.</a:t>
            </a:r>
            <a:r>
              <a:rPr lang="en-US" dirty="0" smtClean="0">
                <a:cs typeface="Times New Roman" pitchFamily="18" charset="0"/>
              </a:rPr>
              <a:t>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Respuesta</a:t>
            </a:r>
            <a:r>
              <a:rPr lang="en-US"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Fecha</a:t>
            </a:r>
            <a:r>
              <a:rPr lang="en-US" dirty="0" smtClean="0">
                <a:ea typeface="Microsoft YaHei"/>
                <a:cs typeface="Microsoft YaHei"/>
              </a:rPr>
              <a:t> de </a:t>
            </a:r>
            <a:r>
              <a:rPr lang="en-US" dirty="0" err="1" smtClean="0">
                <a:ea typeface="Microsoft YaHei"/>
                <a:cs typeface="Microsoft YaHei"/>
              </a:rPr>
              <a:t>incorporación</a:t>
            </a:r>
            <a:r>
              <a:rPr lang="en-US" dirty="0" smtClean="0">
                <a:ea typeface="Microsoft YaHei"/>
                <a:cs typeface="Microsoft YaHei"/>
              </a:rPr>
              <a:t>, 1919.</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subordinada</a:t>
            </a:r>
            <a:r>
              <a:rPr lang="en-US" dirty="0" smtClean="0">
                <a:ea typeface="Microsoft YaHei"/>
                <a:cs typeface="Microsoft YaHei"/>
              </a:rPr>
              <a:t>, Butler North Education Center.</a:t>
            </a:r>
          </a:p>
        </p:txBody>
      </p:sp>
      <p:sp>
        <p:nvSpPr>
          <p:cNvPr id="104452" name="Slide Number Placeholder 3"/>
          <p:cNvSpPr>
            <a:spLocks noGrp="1"/>
          </p:cNvSpPr>
          <p:nvPr>
            <p:ph type="sldNum" sz="quarter"/>
          </p:nvPr>
        </p:nvSpPr>
        <p:spPr>
          <a:noFill/>
          <a:ln>
            <a:miter lim="800000"/>
            <a:headEnd/>
            <a:tailEnd/>
          </a:ln>
        </p:spPr>
        <p:txBody>
          <a:bodyPr/>
          <a:lstStyle/>
          <a:p>
            <a:fld id="{82178E14-2C5D-4ED8-A55F-348C80B8C3F9}" type="slidenum">
              <a:rPr lang="en-US" smtClean="0"/>
              <a:pPr/>
              <a:t>33</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106499" name="Text Box 2"/>
          <p:cNvSpPr>
            <a:spLocks noGrp="1" noChangeArrowheads="1"/>
          </p:cNvSpPr>
          <p:nvPr>
            <p:ph type="body" idx="1"/>
          </p:nvPr>
        </p:nvSpPr>
        <p:spPr>
          <a:xfrm>
            <a:off x="809625" y="4932363"/>
            <a:ext cx="64785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a:t>
            </a:r>
            <a:r>
              <a:rPr lang="en-US" dirty="0" err="1" smtClean="0">
                <a:ea typeface="Microsoft YaHei"/>
                <a:cs typeface="Microsoft YaHei"/>
              </a:rPr>
              <a:t>Otros</a:t>
            </a:r>
            <a:r>
              <a:rPr lang="en-US" dirty="0" smtClean="0">
                <a:ea typeface="Microsoft YaHei"/>
                <a:cs typeface="Microsoft YaHei"/>
              </a:rPr>
              <a:t> </a:t>
            </a:r>
            <a:r>
              <a:rPr lang="en-US" dirty="0" err="1" smtClean="0">
                <a:ea typeface="Microsoft YaHei"/>
                <a:cs typeface="Microsoft YaHei"/>
              </a:rPr>
              <a:t>atributos</a:t>
            </a:r>
            <a:r>
              <a:rPr lang="en-US" dirty="0" smtClean="0">
                <a:ea typeface="Microsoft YaHei"/>
                <a:cs typeface="Microsoft YaHei"/>
              </a:rPr>
              <a:t>?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cs typeface="Times New Roman" pitchFamily="18" charset="0"/>
              </a:rPr>
              <a:t>Nota </a:t>
            </a:r>
            <a:r>
              <a:rPr lang="en-US" dirty="0" err="1" smtClean="0">
                <a:cs typeface="Times New Roman" pitchFamily="18" charset="0"/>
              </a:rPr>
              <a:t>para</a:t>
            </a:r>
            <a:r>
              <a:rPr lang="en-US" dirty="0" smtClean="0">
                <a:cs typeface="Times New Roman" pitchFamily="18" charset="0"/>
              </a:rPr>
              <a:t> el Instructor: Las</a:t>
            </a:r>
            <a:r>
              <a:rPr lang="en-US" baseline="0" dirty="0" smtClean="0">
                <a:cs typeface="Times New Roman" pitchFamily="18" charset="0"/>
              </a:rPr>
              <a:t> </a:t>
            </a:r>
            <a:r>
              <a:rPr lang="en-US" baseline="0" dirty="0" err="1" smtClean="0">
                <a:cs typeface="Times New Roman" pitchFamily="18" charset="0"/>
              </a:rPr>
              <a:t>respuestas</a:t>
            </a:r>
            <a:r>
              <a:rPr lang="en-US" baseline="0" dirty="0" smtClean="0">
                <a:cs typeface="Times New Roman" pitchFamily="18" charset="0"/>
              </a:rPr>
              <a:t> </a:t>
            </a:r>
            <a:r>
              <a:rPr lang="en-US" baseline="0" dirty="0" err="1" smtClean="0">
                <a:cs typeface="Times New Roman" pitchFamily="18" charset="0"/>
              </a:rPr>
              <a:t>sugeridas</a:t>
            </a:r>
            <a:r>
              <a:rPr lang="en-US" baseline="0" dirty="0" smtClean="0">
                <a:cs typeface="Times New Roman" pitchFamily="18" charset="0"/>
              </a:rPr>
              <a:t> se </a:t>
            </a:r>
            <a:r>
              <a:rPr lang="en-US" baseline="0" dirty="0" err="1" smtClean="0">
                <a:cs typeface="Times New Roman" pitchFamily="18" charset="0"/>
              </a:rPr>
              <a:t>dan</a:t>
            </a:r>
            <a:r>
              <a:rPr lang="en-US" baseline="0" dirty="0" smtClean="0">
                <a:cs typeface="Times New Roman" pitchFamily="18" charset="0"/>
              </a:rPr>
              <a:t> </a:t>
            </a:r>
            <a:r>
              <a:rPr lang="en-US" baseline="0" dirty="0" err="1" smtClean="0">
                <a:cs typeface="Times New Roman" pitchFamily="18" charset="0"/>
              </a:rPr>
              <a:t>líneas</a:t>
            </a:r>
            <a:r>
              <a:rPr lang="en-US" baseline="0" dirty="0" smtClean="0">
                <a:cs typeface="Times New Roman" pitchFamily="18" charset="0"/>
              </a:rPr>
              <a:t> </a:t>
            </a:r>
            <a:r>
              <a:rPr lang="en-US" baseline="0" dirty="0" err="1" smtClean="0">
                <a:cs typeface="Times New Roman" pitchFamily="18" charset="0"/>
              </a:rPr>
              <a:t>abajo</a:t>
            </a:r>
            <a:r>
              <a:rPr lang="en-US" dirty="0" smtClean="0">
                <a:cs typeface="Times New Roman" pitchFamily="18" charset="0"/>
              </a:rPr>
              <a:t>. Los </a:t>
            </a:r>
            <a:r>
              <a:rPr lang="en-US" dirty="0" err="1" smtClean="0">
                <a:cs typeface="Times New Roman" pitchFamily="18" charset="0"/>
              </a:rPr>
              <a:t>talleristas</a:t>
            </a:r>
            <a:r>
              <a:rPr lang="en-US" baseline="0" dirty="0" smtClean="0">
                <a:cs typeface="Times New Roman" pitchFamily="18" charset="0"/>
              </a:rPr>
              <a:t> no </a:t>
            </a:r>
            <a:r>
              <a:rPr lang="en-US" baseline="0" dirty="0" err="1" smtClean="0">
                <a:cs typeface="Times New Roman" pitchFamily="18" charset="0"/>
              </a:rPr>
              <a:t>tienen</a:t>
            </a:r>
            <a:r>
              <a:rPr lang="en-US" baseline="0" dirty="0" smtClean="0">
                <a:cs typeface="Times New Roman" pitchFamily="18" charset="0"/>
              </a:rPr>
              <a:t> </a:t>
            </a:r>
            <a:r>
              <a:rPr lang="en-US" baseline="0" dirty="0" err="1" smtClean="0">
                <a:cs typeface="Times New Roman" pitchFamily="18" charset="0"/>
              </a:rPr>
              <a:t>las</a:t>
            </a:r>
            <a:r>
              <a:rPr lang="en-US" baseline="0" dirty="0" smtClean="0">
                <a:cs typeface="Times New Roman" pitchFamily="18" charset="0"/>
              </a:rPr>
              <a:t> </a:t>
            </a:r>
            <a:r>
              <a:rPr lang="en-US" baseline="0" dirty="0" err="1" smtClean="0">
                <a:cs typeface="Times New Roman" pitchFamily="18" charset="0"/>
              </a:rPr>
              <a:t>respuestas</a:t>
            </a:r>
            <a:r>
              <a:rPr lang="en-US" baseline="0" dirty="0" smtClean="0">
                <a:cs typeface="Times New Roman" pitchFamily="18" charset="0"/>
              </a:rPr>
              <a:t> en </a:t>
            </a:r>
            <a:r>
              <a:rPr lang="en-US" baseline="0" dirty="0" err="1" smtClean="0">
                <a:cs typeface="Times New Roman" pitchFamily="18" charset="0"/>
              </a:rPr>
              <a:t>sus</a:t>
            </a:r>
            <a:r>
              <a:rPr lang="en-US" baseline="0" dirty="0" smtClean="0">
                <a:cs typeface="Times New Roman" pitchFamily="18" charset="0"/>
              </a:rPr>
              <a:t> </a:t>
            </a:r>
            <a:r>
              <a:rPr lang="en-US" baseline="0" dirty="0" err="1" smtClean="0">
                <a:cs typeface="Times New Roman" pitchFamily="18" charset="0"/>
              </a:rPr>
              <a:t>manuales</a:t>
            </a:r>
            <a:r>
              <a:rPr lang="en-US" baseline="0" dirty="0" smtClean="0">
                <a:cs typeface="Times New Roman" pitchFamily="18" charset="0"/>
              </a:rPr>
              <a:t>.</a:t>
            </a:r>
            <a:endParaRPr lang="en-US" dirty="0" smtClean="0">
              <a:cs typeface="Times New Roman" pitchFamily="18" charset="0"/>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Respuestas</a:t>
            </a:r>
            <a:r>
              <a:rPr lang="en-US"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Dirección</a:t>
            </a:r>
            <a:r>
              <a:rPr lang="en-US" dirty="0" smtClean="0">
                <a:ea typeface="Microsoft YaHei"/>
                <a:cs typeface="Microsoft YaHei"/>
              </a:rPr>
              <a:t>: 524 Wick Avenue, Youngstown, Ohio 44502</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Correo</a:t>
            </a:r>
            <a:r>
              <a:rPr lang="en-US" baseline="0" dirty="0" smtClean="0">
                <a:ea typeface="Microsoft YaHei"/>
                <a:cs typeface="Microsoft YaHei"/>
              </a:rPr>
              <a:t> </a:t>
            </a:r>
            <a:r>
              <a:rPr lang="en-US" baseline="0" dirty="0" err="1" smtClean="0">
                <a:ea typeface="Microsoft YaHei"/>
                <a:cs typeface="Microsoft YaHei"/>
              </a:rPr>
              <a:t>electrónico</a:t>
            </a:r>
            <a:r>
              <a:rPr lang="en-US" dirty="0" smtClean="0">
                <a:ea typeface="Microsoft YaHei"/>
                <a:cs typeface="Microsoft YaHei"/>
              </a:rPr>
              <a:t>: info@butlerart.com</a:t>
            </a:r>
          </a:p>
        </p:txBody>
      </p:sp>
      <p:sp>
        <p:nvSpPr>
          <p:cNvPr id="106500" name="Slide Number Placeholder 3"/>
          <p:cNvSpPr>
            <a:spLocks noGrp="1"/>
          </p:cNvSpPr>
          <p:nvPr>
            <p:ph type="sldNum" sz="quarter"/>
          </p:nvPr>
        </p:nvSpPr>
        <p:spPr>
          <a:noFill/>
          <a:ln>
            <a:miter lim="800000"/>
            <a:headEnd/>
            <a:tailEnd/>
          </a:ln>
        </p:spPr>
        <p:txBody>
          <a:bodyPr/>
          <a:lstStyle/>
          <a:p>
            <a:fld id="{9FE906F4-BE81-4136-95CB-B0EFA51618E2}" type="slidenum">
              <a:rPr lang="en-US" smtClean="0"/>
              <a:pPr/>
              <a:t>34</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Text Box 2"/>
          <p:cNvSpPr>
            <a:spLocks noGrp="1" noChangeArrowheads="1"/>
          </p:cNvSpPr>
          <p:nvPr>
            <p:ph type="body"/>
          </p:nvPr>
        </p:nvSpPr>
        <p:spPr>
          <a:xfrm>
            <a:off x="809625" y="4932363"/>
            <a:ext cx="6029325"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0" dirty="0" err="1" smtClean="0">
                <a:ea typeface="Microsoft YaHei"/>
                <a:cs typeface="Microsoft YaHei"/>
              </a:rPr>
              <a:t>Revisión</a:t>
            </a:r>
            <a:r>
              <a:rPr lang="en-US" b="0" dirty="0" smtClean="0">
                <a:ea typeface="Microsoft YaHei"/>
                <a:cs typeface="Microsoft YaHei"/>
              </a:rPr>
              <a:t>: 24 </a:t>
            </a:r>
            <a:r>
              <a:rPr lang="en-US" b="0" dirty="0" err="1" smtClean="0">
                <a:ea typeface="Microsoft YaHei"/>
                <a:cs typeface="Microsoft YaHei"/>
              </a:rPr>
              <a:t>febrero</a:t>
            </a:r>
            <a:r>
              <a:rPr lang="en-US" b="0" baseline="0" dirty="0" smtClean="0">
                <a:ea typeface="Microsoft YaHei"/>
                <a:cs typeface="Microsoft YaHei"/>
              </a:rPr>
              <a:t> 2014</a:t>
            </a:r>
            <a:endParaRPr lang="en-US" b="0"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err="1" smtClean="0">
                <a:ea typeface="Microsoft YaHei"/>
                <a:cs typeface="Microsoft YaHei"/>
              </a:rPr>
              <a:t>En</a:t>
            </a:r>
            <a:r>
              <a:rPr lang="en-US" b="1" dirty="0" smtClean="0">
                <a:ea typeface="Microsoft YaHei"/>
                <a:cs typeface="Microsoft YaHei"/>
              </a:rPr>
              <a:t> RCA2, </a:t>
            </a:r>
            <a:r>
              <a:rPr lang="en-US" b="1" dirty="0" err="1" smtClean="0">
                <a:ea typeface="Microsoft YaHei"/>
                <a:cs typeface="Microsoft YaHei"/>
              </a:rPr>
              <a:t>así</a:t>
            </a:r>
            <a:r>
              <a:rPr lang="en-US" b="1" dirty="0" smtClean="0">
                <a:ea typeface="Microsoft YaHei"/>
                <a:cs typeface="Microsoft YaHei"/>
              </a:rPr>
              <a:t> </a:t>
            </a:r>
            <a:r>
              <a:rPr lang="en-US" b="1" dirty="0" err="1" smtClean="0">
                <a:ea typeface="Microsoft YaHei"/>
                <a:cs typeface="Microsoft YaHei"/>
              </a:rPr>
              <a:t>como</a:t>
            </a:r>
            <a:r>
              <a:rPr lang="en-US" b="1" dirty="0" smtClean="0">
                <a:ea typeface="Microsoft YaHei"/>
                <a:cs typeface="Microsoft YaHei"/>
              </a:rPr>
              <a:t> </a:t>
            </a:r>
            <a:r>
              <a:rPr lang="en-US" b="1" dirty="0" err="1" smtClean="0">
                <a:ea typeface="Microsoft YaHei"/>
                <a:cs typeface="Microsoft YaHei"/>
              </a:rPr>
              <a:t>en</a:t>
            </a:r>
            <a:r>
              <a:rPr lang="en-US" b="1" dirty="0" smtClean="0">
                <a:ea typeface="Microsoft YaHei"/>
                <a:cs typeface="Microsoft YaHei"/>
              </a:rPr>
              <a:t> </a:t>
            </a:r>
            <a:r>
              <a:rPr lang="en-US" b="1" dirty="0" err="1" smtClean="0">
                <a:ea typeface="Microsoft YaHei"/>
                <a:cs typeface="Microsoft YaHei"/>
              </a:rPr>
              <a:t>las</a:t>
            </a:r>
            <a:r>
              <a:rPr lang="en-US" b="1" dirty="0" smtClean="0">
                <a:ea typeface="Microsoft YaHei"/>
                <a:cs typeface="Microsoft YaHei"/>
              </a:rPr>
              <a:t> </a:t>
            </a:r>
            <a:r>
              <a:rPr lang="en-US" b="1" dirty="0" err="1" smtClean="0">
                <a:ea typeface="Microsoft YaHei"/>
                <a:cs typeface="Microsoft YaHei"/>
              </a:rPr>
              <a:t>primeras</a:t>
            </a:r>
            <a:r>
              <a:rPr lang="en-US" b="1" dirty="0" smtClean="0">
                <a:ea typeface="Microsoft YaHei"/>
                <a:cs typeface="Microsoft YaHei"/>
              </a:rPr>
              <a:t> </a:t>
            </a:r>
            <a:r>
              <a:rPr lang="en-US" b="1" dirty="0" err="1" smtClean="0">
                <a:ea typeface="Microsoft YaHei"/>
                <a:cs typeface="Microsoft YaHei"/>
              </a:rPr>
              <a:t>versiones</a:t>
            </a:r>
            <a:r>
              <a:rPr lang="en-US" b="1" dirty="0" smtClean="0">
                <a:ea typeface="Microsoft YaHei"/>
                <a:cs typeface="Microsoft YaHei"/>
              </a:rPr>
              <a:t> de RDA, </a:t>
            </a:r>
            <a:r>
              <a:rPr lang="en-US" b="1" dirty="0" err="1" smtClean="0">
                <a:ea typeface="Microsoft YaHei"/>
                <a:cs typeface="Microsoft YaHei"/>
              </a:rPr>
              <a:t>hubo</a:t>
            </a:r>
            <a:r>
              <a:rPr lang="en-US" b="1" dirty="0" smtClean="0">
                <a:ea typeface="Microsoft YaHei"/>
                <a:cs typeface="Microsoft YaHei"/>
              </a:rPr>
              <a:t> </a:t>
            </a:r>
            <a:r>
              <a:rPr lang="en-US" b="1" dirty="0" err="1" smtClean="0">
                <a:ea typeface="Microsoft YaHei"/>
                <a:cs typeface="Microsoft YaHei"/>
              </a:rPr>
              <a:t>una</a:t>
            </a:r>
            <a:r>
              <a:rPr lang="en-US" b="1" dirty="0" smtClean="0">
                <a:ea typeface="Microsoft YaHei"/>
                <a:cs typeface="Microsoft YaHei"/>
              </a:rPr>
              <a:t> </a:t>
            </a:r>
            <a:r>
              <a:rPr lang="en-US" b="1" dirty="0" err="1" smtClean="0">
                <a:ea typeface="Microsoft YaHei"/>
                <a:cs typeface="Microsoft YaHei"/>
              </a:rPr>
              <a:t>diferencia</a:t>
            </a:r>
            <a:r>
              <a:rPr lang="en-US" b="1" dirty="0" smtClean="0">
                <a:ea typeface="Microsoft YaHei"/>
                <a:cs typeface="Microsoft YaHei"/>
              </a:rPr>
              <a:t> de </a:t>
            </a:r>
            <a:r>
              <a:rPr lang="en-US" b="1" dirty="0" err="1" smtClean="0">
                <a:ea typeface="Microsoft YaHei"/>
                <a:cs typeface="Microsoft YaHei"/>
              </a:rPr>
              <a:t>tratamiento</a:t>
            </a:r>
            <a:r>
              <a:rPr lang="en-US" b="1" dirty="0" smtClean="0">
                <a:ea typeface="Microsoft YaHei"/>
                <a:cs typeface="Microsoft YaHei"/>
              </a:rPr>
              <a:t> entre </a:t>
            </a:r>
            <a:r>
              <a:rPr lang="en-US" b="1" dirty="0" err="1" smtClean="0">
                <a:ea typeface="Microsoft YaHei"/>
                <a:cs typeface="Microsoft YaHei"/>
              </a:rPr>
              <a:t>las</a:t>
            </a:r>
            <a:r>
              <a:rPr lang="en-US" b="1" dirty="0" smtClean="0">
                <a:ea typeface="Microsoft YaHei"/>
                <a:cs typeface="Microsoft YaHei"/>
              </a:rPr>
              <a:t> </a:t>
            </a:r>
            <a:r>
              <a:rPr lang="en-US" b="1" dirty="0" err="1" smtClean="0">
                <a:ea typeface="Microsoft YaHei"/>
                <a:cs typeface="Microsoft YaHei"/>
              </a:rPr>
              <a:t>entidades</a:t>
            </a:r>
            <a:r>
              <a:rPr lang="en-US" b="1" dirty="0" smtClean="0">
                <a:ea typeface="Microsoft YaHei"/>
                <a:cs typeface="Microsoft YaHei"/>
              </a:rPr>
              <a:t> </a:t>
            </a:r>
            <a:r>
              <a:rPr lang="en-US" b="1" dirty="0" err="1" smtClean="0">
                <a:ea typeface="Microsoft YaHei"/>
                <a:cs typeface="Microsoft YaHei"/>
              </a:rPr>
              <a:t>gubernamentales</a:t>
            </a:r>
            <a:r>
              <a:rPr lang="en-US" b="1" dirty="0" smtClean="0">
                <a:ea typeface="Microsoft YaHei"/>
                <a:cs typeface="Microsoft YaHei"/>
              </a:rPr>
              <a:t> y no </a:t>
            </a:r>
            <a:r>
              <a:rPr lang="en-US" b="1" dirty="0" err="1" smtClean="0">
                <a:ea typeface="Microsoft YaHei"/>
                <a:cs typeface="Microsoft YaHei"/>
              </a:rPr>
              <a:t>gubernamentales</a:t>
            </a:r>
            <a:r>
              <a:rPr lang="en-US" b="1" dirty="0" smtClean="0">
                <a:ea typeface="Microsoft YaHei"/>
                <a:cs typeface="Microsoft YaHei"/>
              </a:rPr>
              <a:t> </a:t>
            </a:r>
            <a:r>
              <a:rPr lang="en-US" b="1" dirty="0" err="1" smtClean="0">
                <a:ea typeface="Microsoft YaHei"/>
                <a:cs typeface="Microsoft YaHei"/>
              </a:rPr>
              <a:t>respecto</a:t>
            </a:r>
            <a:r>
              <a:rPr lang="en-US" b="1" dirty="0" smtClean="0">
                <a:ea typeface="Microsoft YaHei"/>
                <a:cs typeface="Microsoft YaHei"/>
              </a:rPr>
              <a:t> a la entrada </a:t>
            </a:r>
            <a:r>
              <a:rPr lang="en-US" b="1" dirty="0" err="1" smtClean="0">
                <a:ea typeface="Microsoft YaHei"/>
                <a:cs typeface="Microsoft YaHei"/>
              </a:rPr>
              <a:t>subordinada</a:t>
            </a:r>
            <a:r>
              <a:rPr lang="en-US" b="1" dirty="0" smtClean="0">
                <a:ea typeface="Microsoft YaHei"/>
                <a:cs typeface="Microsoft YaHei"/>
              </a:rPr>
              <a:t>. </a:t>
            </a:r>
            <a:r>
              <a:rPr lang="en-US" b="1" dirty="0" err="1" smtClean="0">
                <a:ea typeface="Microsoft YaHei"/>
                <a:cs typeface="Microsoft YaHei"/>
              </a:rPr>
              <a:t>Estas</a:t>
            </a:r>
            <a:r>
              <a:rPr lang="en-US" b="1" dirty="0" smtClean="0">
                <a:ea typeface="Microsoft YaHei"/>
                <a:cs typeface="Microsoft YaHei"/>
              </a:rPr>
              <a:t> </a:t>
            </a:r>
            <a:r>
              <a:rPr lang="en-US" b="1" dirty="0" err="1" smtClean="0">
                <a:ea typeface="Microsoft YaHei"/>
                <a:cs typeface="Microsoft YaHei"/>
              </a:rPr>
              <a:t>diferencias</a:t>
            </a:r>
            <a:r>
              <a:rPr lang="en-US" b="1" dirty="0" smtClean="0">
                <a:ea typeface="Microsoft YaHei"/>
                <a:cs typeface="Microsoft YaHei"/>
              </a:rPr>
              <a:t> </a:t>
            </a:r>
            <a:r>
              <a:rPr lang="en-US" b="1" dirty="0" err="1" smtClean="0">
                <a:ea typeface="Microsoft YaHei"/>
                <a:cs typeface="Microsoft YaHei"/>
              </a:rPr>
              <a:t>ya</a:t>
            </a:r>
            <a:r>
              <a:rPr lang="en-US" b="1" baseline="0" dirty="0" smtClean="0">
                <a:ea typeface="Microsoft YaHei"/>
                <a:cs typeface="Microsoft YaHei"/>
              </a:rPr>
              <a:t> no </a:t>
            </a:r>
            <a:r>
              <a:rPr lang="en-US" b="1" baseline="0" dirty="0" err="1" smtClean="0">
                <a:ea typeface="Microsoft YaHei"/>
                <a:cs typeface="Microsoft YaHei"/>
              </a:rPr>
              <a:t>están</a:t>
            </a:r>
            <a:r>
              <a:rPr lang="en-US" b="1" baseline="0" dirty="0" smtClean="0">
                <a:ea typeface="Microsoft YaHei"/>
                <a:cs typeface="Microsoft YaHei"/>
              </a:rPr>
              <a:t> </a:t>
            </a:r>
            <a:r>
              <a:rPr lang="en-US" b="1" baseline="0" dirty="0" err="1" smtClean="0">
                <a:ea typeface="Microsoft YaHei"/>
                <a:cs typeface="Microsoft YaHei"/>
              </a:rPr>
              <a:t>vigentes</a:t>
            </a:r>
            <a:r>
              <a:rPr lang="en-US" b="1" dirty="0" smtClean="0">
                <a:ea typeface="Microsoft YaHei"/>
                <a:cs typeface="Microsoft YaHei"/>
              </a:rPr>
              <a:t>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A</a:t>
            </a:r>
            <a:r>
              <a:rPr lang="en-US" baseline="0" dirty="0" smtClean="0">
                <a:ea typeface="Microsoft YaHei"/>
                <a:cs typeface="Microsoft YaHei"/>
              </a:rPr>
              <a:t> </a:t>
            </a:r>
            <a:r>
              <a:rPr lang="en-US" baseline="0" dirty="0" err="1" smtClean="0">
                <a:ea typeface="Microsoft YaHei"/>
                <a:cs typeface="Microsoft YaHei"/>
              </a:rPr>
              <a:t>pesar</a:t>
            </a:r>
            <a:r>
              <a:rPr lang="en-US" baseline="0" dirty="0" smtClean="0">
                <a:ea typeface="Microsoft YaHei"/>
                <a:cs typeface="Microsoft YaHei"/>
              </a:rPr>
              <a:t> de </a:t>
            </a:r>
            <a:r>
              <a:rPr lang="en-US" baseline="0" dirty="0" err="1" smtClean="0">
                <a:ea typeface="Microsoft YaHei"/>
                <a:cs typeface="Microsoft YaHei"/>
              </a:rPr>
              <a:t>que</a:t>
            </a:r>
            <a:r>
              <a:rPr lang="en-US" baseline="0" dirty="0" smtClean="0">
                <a:ea typeface="Microsoft YaHei"/>
                <a:cs typeface="Microsoft YaHei"/>
              </a:rPr>
              <a:t> la </a:t>
            </a:r>
            <a:r>
              <a:rPr lang="en-US" baseline="0" dirty="0" err="1" smtClean="0">
                <a:ea typeface="Microsoft YaHei"/>
                <a:cs typeface="Microsoft YaHei"/>
              </a:rPr>
              <a:t>mayoría</a:t>
            </a:r>
            <a:r>
              <a:rPr lang="en-US" baseline="0" dirty="0" smtClean="0">
                <a:ea typeface="Microsoft YaHei"/>
                <a:cs typeface="Microsoft YaHei"/>
              </a:rPr>
              <a:t> </a:t>
            </a:r>
            <a:r>
              <a:rPr lang="en-US" dirty="0" smtClean="0">
                <a:ea typeface="Microsoft YaHei"/>
                <a:cs typeface="Microsoft YaHei"/>
              </a:rPr>
              <a:t>de </a:t>
            </a:r>
            <a:r>
              <a:rPr lang="en-US" dirty="0" err="1" smtClean="0">
                <a:ea typeface="Microsoft YaHei"/>
                <a:cs typeface="Microsoft YaHei"/>
              </a:rPr>
              <a:t>las</a:t>
            </a:r>
            <a:r>
              <a:rPr lang="en-US" dirty="0" smtClean="0">
                <a:ea typeface="Microsoft YaHei"/>
                <a:cs typeface="Microsoft YaHei"/>
              </a:rPr>
              <a:t> </a:t>
            </a:r>
            <a:r>
              <a:rPr lang="en-US" dirty="0" err="1" smtClean="0">
                <a:ea typeface="Microsoft YaHei"/>
                <a:cs typeface="Microsoft YaHei"/>
              </a:rPr>
              <a:t>formas</a:t>
            </a:r>
            <a:r>
              <a:rPr lang="en-US" baseline="0" dirty="0" smtClean="0">
                <a:ea typeface="Microsoft YaHei"/>
                <a:cs typeface="Microsoft YaHei"/>
              </a:rPr>
              <a:t> </a:t>
            </a:r>
            <a:r>
              <a:rPr lang="en-US" baseline="0" dirty="0" err="1" smtClean="0">
                <a:ea typeface="Microsoft YaHei"/>
                <a:cs typeface="Microsoft YaHei"/>
              </a:rPr>
              <a:t>preferidas</a:t>
            </a:r>
            <a:r>
              <a:rPr lang="en-US" baseline="0" dirty="0" smtClean="0">
                <a:ea typeface="Microsoft YaHei"/>
                <a:cs typeface="Microsoft YaHei"/>
              </a:rPr>
              <a:t> se </a:t>
            </a:r>
            <a:r>
              <a:rPr lang="en-US" baseline="0" dirty="0" err="1" smtClean="0">
                <a:ea typeface="Microsoft YaHei"/>
                <a:cs typeface="Microsoft YaHei"/>
              </a:rPr>
              <a:t>registran</a:t>
            </a:r>
            <a:r>
              <a:rPr lang="en-US" baseline="0" dirty="0" smtClean="0">
                <a:ea typeface="Microsoft YaHei"/>
                <a:cs typeface="Microsoft YaHei"/>
              </a:rPr>
              <a:t> en forma </a:t>
            </a:r>
            <a:r>
              <a:rPr lang="en-US" baseline="0" dirty="0" err="1" smtClean="0">
                <a:ea typeface="Microsoft YaHei"/>
                <a:cs typeface="Microsoft YaHei"/>
              </a:rPr>
              <a:t>directa</a:t>
            </a:r>
            <a:r>
              <a:rPr lang="en-US" baseline="0" dirty="0" smtClean="0">
                <a:ea typeface="Microsoft YaHei"/>
                <a:cs typeface="Microsoft YaHei"/>
              </a:rPr>
              <a:t>, hay </a:t>
            </a:r>
            <a:r>
              <a:rPr lang="en-US" baseline="0" dirty="0" err="1" smtClean="0">
                <a:ea typeface="Microsoft YaHei"/>
                <a:cs typeface="Microsoft YaHei"/>
              </a:rPr>
              <a:t>varios</a:t>
            </a:r>
            <a:r>
              <a:rPr lang="en-US" baseline="0" dirty="0" smtClean="0">
                <a:ea typeface="Microsoft YaHei"/>
                <a:cs typeface="Microsoft YaHei"/>
              </a:rPr>
              <a:t> </a:t>
            </a:r>
            <a:r>
              <a:rPr lang="en-US" baseline="0" dirty="0" err="1" smtClean="0">
                <a:ea typeface="Microsoft YaHei"/>
                <a:cs typeface="Microsoft YaHei"/>
              </a:rPr>
              <a:t>casos</a:t>
            </a:r>
            <a:r>
              <a:rPr lang="en-US" baseline="0" dirty="0" smtClean="0">
                <a:ea typeface="Microsoft YaHei"/>
                <a:cs typeface="Microsoft YaHei"/>
              </a:rPr>
              <a:t> </a:t>
            </a:r>
            <a:r>
              <a:rPr lang="en-US" baseline="0" dirty="0" err="1" smtClean="0">
                <a:ea typeface="Microsoft YaHei"/>
                <a:cs typeface="Microsoft YaHei"/>
              </a:rPr>
              <a:t>específicos</a:t>
            </a:r>
            <a:r>
              <a:rPr lang="en-US" baseline="0" dirty="0" smtClean="0">
                <a:ea typeface="Microsoft YaHei"/>
                <a:cs typeface="Microsoft YaHei"/>
              </a:rPr>
              <a:t> en los </a:t>
            </a:r>
            <a:r>
              <a:rPr lang="en-US" baseline="0" dirty="0" err="1" smtClean="0">
                <a:ea typeface="Microsoft YaHei"/>
                <a:cs typeface="Microsoft YaHei"/>
              </a:rPr>
              <a:t>cuales</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entidades</a:t>
            </a:r>
            <a:r>
              <a:rPr lang="en-US" baseline="0" dirty="0" smtClean="0">
                <a:ea typeface="Microsoft YaHei"/>
                <a:cs typeface="Microsoft YaHei"/>
              </a:rPr>
              <a:t> </a:t>
            </a:r>
            <a:r>
              <a:rPr lang="en-US" baseline="0" dirty="0" err="1" smtClean="0">
                <a:ea typeface="Microsoft YaHei"/>
                <a:cs typeface="Microsoft YaHei"/>
              </a:rPr>
              <a:t>corporativas</a:t>
            </a:r>
            <a:r>
              <a:rPr lang="en-US" baseline="0" dirty="0" smtClean="0">
                <a:ea typeface="Microsoft YaHei"/>
                <a:cs typeface="Microsoft YaHei"/>
              </a:rPr>
              <a:t> </a:t>
            </a:r>
            <a:r>
              <a:rPr lang="en-US" baseline="0" dirty="0" err="1" smtClean="0">
                <a:ea typeface="Microsoft YaHei"/>
                <a:cs typeface="Microsoft YaHei"/>
              </a:rPr>
              <a:t>deberán</a:t>
            </a:r>
            <a:r>
              <a:rPr lang="en-US" baseline="0" dirty="0" smtClean="0">
                <a:ea typeface="Microsoft YaHei"/>
                <a:cs typeface="Microsoft YaHei"/>
              </a:rPr>
              <a:t> </a:t>
            </a:r>
            <a:r>
              <a:rPr lang="en-US" baseline="0" dirty="0" err="1" smtClean="0">
                <a:ea typeface="Microsoft YaHei"/>
                <a:cs typeface="Microsoft YaHei"/>
              </a:rPr>
              <a:t>registrarse</a:t>
            </a:r>
            <a:r>
              <a:rPr lang="en-US" baseline="0" dirty="0" smtClean="0">
                <a:ea typeface="Microsoft YaHei"/>
                <a:cs typeface="Microsoft YaHei"/>
              </a:rPr>
              <a:t> de </a:t>
            </a:r>
            <a:r>
              <a:rPr lang="en-US" baseline="0" dirty="0" err="1" smtClean="0">
                <a:ea typeface="Microsoft YaHei"/>
                <a:cs typeface="Microsoft YaHei"/>
              </a:rPr>
              <a:t>manera</a:t>
            </a:r>
            <a:r>
              <a:rPr lang="en-US" baseline="0" dirty="0" smtClean="0">
                <a:ea typeface="Microsoft YaHei"/>
                <a:cs typeface="Microsoft YaHei"/>
              </a:rPr>
              <a:t> </a:t>
            </a:r>
            <a:r>
              <a:rPr lang="en-US" baseline="0" dirty="0" err="1" smtClean="0">
                <a:ea typeface="Microsoft YaHei"/>
                <a:cs typeface="Microsoft YaHei"/>
              </a:rPr>
              <a:t>subordinada</a:t>
            </a:r>
            <a:r>
              <a:rPr lang="en-US" baseline="0" dirty="0" smtClean="0">
                <a:ea typeface="Microsoft YaHei"/>
                <a:cs typeface="Microsoft YaHei"/>
              </a:rPr>
              <a:t>. </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11.2.2.14 </a:t>
            </a:r>
            <a:r>
              <a:rPr lang="en-US" dirty="0" err="1" smtClean="0">
                <a:ea typeface="Microsoft YaHei"/>
                <a:cs typeface="Microsoft YaHei"/>
              </a:rPr>
              <a:t>provee</a:t>
            </a:r>
            <a:r>
              <a:rPr lang="en-US" dirty="0" smtClean="0">
                <a:ea typeface="Microsoft YaHei"/>
                <a:cs typeface="Microsoft YaHei"/>
              </a:rPr>
              <a:t> </a:t>
            </a:r>
            <a:r>
              <a:rPr lang="en-US"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lista</a:t>
            </a:r>
            <a:r>
              <a:rPr lang="en-US" baseline="0" dirty="0" smtClean="0">
                <a:ea typeface="Microsoft YaHei"/>
                <a:cs typeface="Microsoft YaHei"/>
              </a:rPr>
              <a:t> de </a:t>
            </a:r>
            <a:r>
              <a:rPr lang="en-US" baseline="0" dirty="0" err="1" smtClean="0">
                <a:ea typeface="Microsoft YaHei"/>
                <a:cs typeface="Microsoft YaHei"/>
              </a:rPr>
              <a:t>criterios</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usted</a:t>
            </a:r>
            <a:r>
              <a:rPr lang="en-US" baseline="0" dirty="0" smtClean="0">
                <a:ea typeface="Microsoft YaHei"/>
                <a:cs typeface="Microsoft YaHei"/>
              </a:rPr>
              <a:t> </a:t>
            </a:r>
            <a:r>
              <a:rPr lang="en-US" baseline="0" dirty="0" err="1" smtClean="0">
                <a:ea typeface="Microsoft YaHei"/>
                <a:cs typeface="Microsoft YaHei"/>
              </a:rPr>
              <a:t>necesita</a:t>
            </a:r>
            <a:r>
              <a:rPr lang="en-US" baseline="0" dirty="0" smtClean="0">
                <a:ea typeface="Microsoft YaHei"/>
                <a:cs typeface="Microsoft YaHei"/>
              </a:rPr>
              <a:t> para </a:t>
            </a:r>
            <a:r>
              <a:rPr lang="en-US" baseline="0" dirty="0" err="1" smtClean="0">
                <a:ea typeface="Microsoft YaHei"/>
                <a:cs typeface="Microsoft YaHei"/>
              </a:rPr>
              <a:t>probar</a:t>
            </a:r>
            <a:r>
              <a:rPr lang="en-US" baseline="0" dirty="0" smtClean="0">
                <a:ea typeface="Microsoft YaHei"/>
                <a:cs typeface="Microsoft YaHei"/>
              </a:rPr>
              <a:t> </a:t>
            </a:r>
            <a:r>
              <a:rPr lang="en-US" baseline="0" dirty="0" err="1" smtClean="0">
                <a:ea typeface="Microsoft YaHei"/>
                <a:cs typeface="Microsoft YaHei"/>
              </a:rPr>
              <a:t>si</a:t>
            </a:r>
            <a:r>
              <a:rPr lang="en-US" baseline="0" dirty="0" smtClean="0">
                <a:ea typeface="Microsoft YaHei"/>
                <a:cs typeface="Microsoft YaHei"/>
              </a:rPr>
              <a:t> un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nuevo</a:t>
            </a:r>
            <a:r>
              <a:rPr lang="en-US" baseline="0" dirty="0" smtClean="0">
                <a:ea typeface="Microsoft YaHei"/>
                <a:cs typeface="Microsoft YaHei"/>
              </a:rPr>
              <a:t> </a:t>
            </a:r>
            <a:r>
              <a:rPr lang="en-US" baseline="0" dirty="0" err="1" smtClean="0">
                <a:ea typeface="Microsoft YaHei"/>
                <a:cs typeface="Microsoft YaHei"/>
              </a:rPr>
              <a:t>cumple</a:t>
            </a:r>
            <a:r>
              <a:rPr lang="en-US" baseline="0" dirty="0" smtClean="0">
                <a:ea typeface="Microsoft YaHei"/>
                <a:cs typeface="Microsoft YaHei"/>
              </a:rPr>
              <a:t> </a:t>
            </a:r>
            <a:r>
              <a:rPr lang="en-US" baseline="0" dirty="0" err="1" smtClean="0">
                <a:ea typeface="Microsoft YaHei"/>
                <a:cs typeface="Microsoft YaHei"/>
              </a:rPr>
              <a:t>alguno</a:t>
            </a:r>
            <a:r>
              <a:rPr lang="en-US" baseline="0" dirty="0" smtClean="0">
                <a:ea typeface="Microsoft YaHei"/>
                <a:cs typeface="Microsoft YaHei"/>
              </a:rPr>
              <a:t> de los </a:t>
            </a:r>
            <a:r>
              <a:rPr lang="en-US" baseline="0" dirty="0" err="1" smtClean="0">
                <a:ea typeface="Microsoft YaHei"/>
                <a:cs typeface="Microsoft YaHei"/>
              </a:rPr>
              <a:t>criterios</a:t>
            </a:r>
            <a:r>
              <a:rPr lang="en-US" baseline="0" dirty="0" smtClean="0">
                <a:ea typeface="Microsoft YaHei"/>
                <a:cs typeface="Microsoft YaHei"/>
              </a:rPr>
              <a:t> </a:t>
            </a:r>
            <a:r>
              <a:rPr lang="en-US" baseline="0" dirty="0" err="1" smtClean="0">
                <a:ea typeface="Microsoft YaHei"/>
                <a:cs typeface="Microsoft YaHei"/>
              </a:rPr>
              <a:t>necesarios</a:t>
            </a:r>
            <a:r>
              <a:rPr lang="en-US" baseline="0" dirty="0" smtClean="0">
                <a:ea typeface="Microsoft YaHei"/>
                <a:cs typeface="Microsoft YaHei"/>
              </a:rPr>
              <a:t> para </a:t>
            </a:r>
            <a:r>
              <a:rPr lang="en-US" baseline="0" dirty="0" err="1" smtClean="0">
                <a:ea typeface="Microsoft YaHei"/>
                <a:cs typeface="Microsoft YaHei"/>
              </a:rPr>
              <a:t>registrarse</a:t>
            </a:r>
            <a:r>
              <a:rPr lang="en-US" baseline="0" dirty="0" smtClean="0">
                <a:ea typeface="Microsoft YaHei"/>
                <a:cs typeface="Microsoft YaHei"/>
              </a:rPr>
              <a:t> </a:t>
            </a:r>
            <a:r>
              <a:rPr lang="en-US" baseline="0" dirty="0" err="1" smtClean="0">
                <a:ea typeface="Microsoft YaHei"/>
                <a:cs typeface="Microsoft YaHei"/>
              </a:rPr>
              <a:t>subordinadamente</a:t>
            </a:r>
            <a:r>
              <a:rPr lang="en-US" baseline="0" dirty="0" smtClean="0">
                <a:ea typeface="Microsoft YaHei"/>
                <a:cs typeface="Microsoft YaHei"/>
              </a:rPr>
              <a:t>, antes de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usted</a:t>
            </a:r>
            <a:r>
              <a:rPr lang="en-US" baseline="0" dirty="0" smtClean="0">
                <a:ea typeface="Microsoft YaHei"/>
                <a:cs typeface="Microsoft YaHei"/>
              </a:rPr>
              <a:t> </a:t>
            </a:r>
            <a:r>
              <a:rPr lang="en-US" baseline="0" dirty="0" err="1" smtClean="0">
                <a:ea typeface="Microsoft YaHei"/>
                <a:cs typeface="Microsoft YaHei"/>
              </a:rPr>
              <a:t>decida</a:t>
            </a:r>
            <a:r>
              <a:rPr lang="en-US" baseline="0" dirty="0" smtClean="0">
                <a:ea typeface="Microsoft YaHei"/>
                <a:cs typeface="Microsoft YaHei"/>
              </a:rPr>
              <a:t> </a:t>
            </a:r>
            <a:r>
              <a:rPr lang="en-US" baseline="0" dirty="0" err="1" smtClean="0">
                <a:ea typeface="Microsoft YaHei"/>
                <a:cs typeface="Microsoft YaHei"/>
              </a:rPr>
              <a:t>registrarlo</a:t>
            </a:r>
            <a:r>
              <a:rPr lang="en-US" baseline="0" dirty="0" smtClean="0">
                <a:ea typeface="Microsoft YaHei"/>
                <a:cs typeface="Microsoft YaHei"/>
              </a:rPr>
              <a:t> en forma </a:t>
            </a:r>
            <a:r>
              <a:rPr lang="en-US" baseline="0" dirty="0" err="1" smtClean="0">
                <a:ea typeface="Microsoft YaHei"/>
                <a:cs typeface="Microsoft YaHei"/>
              </a:rPr>
              <a:t>directa</a:t>
            </a:r>
            <a:r>
              <a:rPr lang="en-US" dirty="0" smtClean="0">
                <a:ea typeface="Microsoft YaHei"/>
                <a:cs typeface="Microsoft YaHei"/>
              </a:rPr>
              <a:t>.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Estas</a:t>
            </a:r>
            <a:r>
              <a:rPr lang="en-US" dirty="0" smtClean="0">
                <a:ea typeface="Microsoft YaHei"/>
                <a:cs typeface="Microsoft YaHei"/>
              </a:rPr>
              <a:t> son </a:t>
            </a:r>
            <a:r>
              <a:rPr lang="en-US" dirty="0" err="1" smtClean="0">
                <a:ea typeface="Microsoft YaHei"/>
                <a:cs typeface="Microsoft YaHei"/>
              </a:rPr>
              <a:t>las</a:t>
            </a:r>
            <a:r>
              <a:rPr lang="en-US" dirty="0" smtClean="0">
                <a:ea typeface="Microsoft YaHei"/>
                <a:cs typeface="Microsoft YaHei"/>
              </a:rPr>
              <a:t> </a:t>
            </a:r>
            <a:r>
              <a:rPr lang="en-US" dirty="0" err="1" smtClean="0">
                <a:ea typeface="Microsoft YaHei"/>
                <a:cs typeface="Microsoft YaHei"/>
              </a:rPr>
              <a:t>reglas</a:t>
            </a:r>
            <a:r>
              <a:rPr lang="en-US" dirty="0" smtClean="0">
                <a:ea typeface="Microsoft YaHei"/>
                <a:cs typeface="Microsoft YaHei"/>
              </a:rPr>
              <a:t> </a:t>
            </a:r>
            <a:r>
              <a:rPr lang="en-US"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usted</a:t>
            </a:r>
            <a:r>
              <a:rPr lang="en-US" baseline="0" dirty="0" smtClean="0">
                <a:ea typeface="Microsoft YaHei"/>
                <a:cs typeface="Microsoft YaHei"/>
              </a:rPr>
              <a:t> </a:t>
            </a:r>
            <a:r>
              <a:rPr lang="en-US" baseline="0" dirty="0" err="1" smtClean="0">
                <a:ea typeface="Microsoft YaHei"/>
                <a:cs typeface="Microsoft YaHei"/>
              </a:rPr>
              <a:t>necesita</a:t>
            </a:r>
            <a:r>
              <a:rPr lang="en-US" baseline="0" dirty="0" smtClean="0">
                <a:ea typeface="Microsoft YaHei"/>
                <a:cs typeface="Microsoft YaHei"/>
              </a:rPr>
              <a:t> para </a:t>
            </a:r>
            <a:r>
              <a:rPr lang="en-US" baseline="0" dirty="0" err="1" smtClean="0">
                <a:ea typeface="Microsoft YaHei"/>
                <a:cs typeface="Microsoft YaHei"/>
              </a:rPr>
              <a:t>verificar</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tenga</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establecer</a:t>
            </a:r>
            <a:r>
              <a:rPr lang="en-US" baseline="0" dirty="0" smtClean="0">
                <a:ea typeface="Microsoft YaHei"/>
                <a:cs typeface="Microsoft YaHei"/>
              </a:rPr>
              <a:t> </a:t>
            </a:r>
            <a:r>
              <a:rPr lang="en-US" baseline="0" dirty="0" err="1" smtClean="0">
                <a:ea typeface="Microsoft YaHei"/>
                <a:cs typeface="Microsoft YaHei"/>
              </a:rPr>
              <a:t>entidades</a:t>
            </a:r>
            <a:r>
              <a:rPr lang="en-US" baseline="0" dirty="0" smtClean="0">
                <a:ea typeface="Microsoft YaHei"/>
                <a:cs typeface="Microsoft YaHei"/>
              </a:rPr>
              <a:t> </a:t>
            </a:r>
            <a:r>
              <a:rPr lang="en-US" baseline="0" dirty="0" err="1" smtClean="0">
                <a:ea typeface="Microsoft YaHei"/>
                <a:cs typeface="Microsoft YaHei"/>
              </a:rPr>
              <a:t>corporativas</a:t>
            </a:r>
            <a:r>
              <a:rPr lang="en-US" baseline="0" dirty="0" smtClean="0">
                <a:ea typeface="Microsoft YaHei"/>
                <a:cs typeface="Microsoft YaHei"/>
              </a:rPr>
              <a:t>.</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 LC-PCC PS 11.2.2.14 </a:t>
            </a:r>
            <a:r>
              <a:rPr lang="en-US" baseline="0" dirty="0" smtClean="0">
                <a:ea typeface="Microsoft YaHei"/>
                <a:cs typeface="Microsoft YaHei"/>
              </a:rPr>
              <a:t> </a:t>
            </a:r>
            <a:r>
              <a:rPr lang="en-US" baseline="0" dirty="0" err="1" smtClean="0">
                <a:ea typeface="Microsoft YaHei"/>
                <a:cs typeface="Microsoft YaHei"/>
              </a:rPr>
              <a:t>contiene</a:t>
            </a:r>
            <a:r>
              <a:rPr lang="en-US" dirty="0" smtClean="0">
                <a:ea typeface="Microsoft YaHei"/>
                <a:cs typeface="Microsoft YaHei"/>
              </a:rPr>
              <a:t> </a:t>
            </a:r>
            <a:r>
              <a:rPr lang="en-US" dirty="0" err="1" smtClean="0">
                <a:ea typeface="Microsoft YaHei"/>
                <a:cs typeface="Microsoft YaHei"/>
              </a:rPr>
              <a:t>una</a:t>
            </a:r>
            <a:r>
              <a:rPr lang="en-US" dirty="0" smtClean="0">
                <a:ea typeface="Microsoft YaHei"/>
                <a:cs typeface="Microsoft YaHei"/>
              </a:rPr>
              <a:t> </a:t>
            </a:r>
            <a:r>
              <a:rPr lang="en-US" dirty="0" err="1" smtClean="0">
                <a:ea typeface="Microsoft YaHei"/>
                <a:cs typeface="Microsoft YaHei"/>
              </a:rPr>
              <a:t>excepción</a:t>
            </a:r>
            <a:r>
              <a:rPr lang="en-US" dirty="0" smtClean="0">
                <a:ea typeface="Microsoft YaHei"/>
                <a:cs typeface="Microsoft YaHei"/>
              </a:rPr>
              <a:t> para </a:t>
            </a:r>
            <a:r>
              <a:rPr lang="en-US" dirty="0" err="1" smtClean="0">
                <a:ea typeface="Microsoft YaHei"/>
                <a:cs typeface="Microsoft YaHei"/>
              </a:rPr>
              <a:t>las</a:t>
            </a:r>
            <a:r>
              <a:rPr lang="en-US" dirty="0" smtClean="0">
                <a:ea typeface="Microsoft YaHei"/>
                <a:cs typeface="Microsoft YaHei"/>
              </a:rPr>
              <a:t> </a:t>
            </a:r>
            <a:r>
              <a:rPr lang="en-US" dirty="0" err="1" smtClean="0">
                <a:ea typeface="Microsoft YaHei"/>
                <a:cs typeface="Microsoft YaHei"/>
              </a:rPr>
              <a:t>entidades</a:t>
            </a:r>
            <a:r>
              <a:rPr lang="en-US" dirty="0" smtClean="0">
                <a:ea typeface="Microsoft YaHei"/>
                <a:cs typeface="Microsoft YaHei"/>
              </a:rPr>
              <a:t> </a:t>
            </a:r>
            <a:r>
              <a:rPr lang="en-US" dirty="0" err="1" smtClean="0">
                <a:ea typeface="Microsoft YaHei"/>
                <a:cs typeface="Microsoft YaHei"/>
              </a:rPr>
              <a:t>subordinadas</a:t>
            </a:r>
            <a:r>
              <a:rPr lang="en-US" dirty="0" smtClean="0">
                <a:ea typeface="Microsoft YaHei"/>
                <a:cs typeface="Microsoft YaHei"/>
              </a:rPr>
              <a:t> del</a:t>
            </a:r>
            <a:r>
              <a:rPr lang="en-US" baseline="0" dirty="0" smtClean="0">
                <a:ea typeface="Microsoft YaHei"/>
                <a:cs typeface="Microsoft YaHei"/>
              </a:rPr>
              <a:t> </a:t>
            </a:r>
            <a:r>
              <a:rPr lang="en-US" baseline="0" dirty="0" err="1" smtClean="0">
                <a:ea typeface="Microsoft YaHei"/>
                <a:cs typeface="Microsoft YaHei"/>
              </a:rPr>
              <a:t>gobierno</a:t>
            </a:r>
            <a:r>
              <a:rPr lang="en-US" baseline="0" dirty="0" smtClean="0">
                <a:ea typeface="Microsoft YaHei"/>
                <a:cs typeface="Microsoft YaHei"/>
              </a:rPr>
              <a:t> </a:t>
            </a:r>
            <a:r>
              <a:rPr lang="en-US" baseline="0" dirty="0" err="1" smtClean="0">
                <a:ea typeface="Microsoft YaHei"/>
                <a:cs typeface="Microsoft YaHei"/>
              </a:rPr>
              <a:t>norteamericano</a:t>
            </a:r>
            <a:r>
              <a:rPr lang="en-US" baseline="0" dirty="0" smtClean="0">
                <a:ea typeface="Microsoft YaHei"/>
                <a:cs typeface="Microsoft YaHei"/>
              </a:rPr>
              <a:t> </a:t>
            </a:r>
            <a:r>
              <a:rPr lang="en-US" baseline="0" dirty="0" err="1" smtClean="0">
                <a:ea typeface="Microsoft YaHei"/>
                <a:cs typeface="Microsoft YaHei"/>
              </a:rPr>
              <a:t>cuando</a:t>
            </a:r>
            <a:r>
              <a:rPr lang="en-US" baseline="0" dirty="0" smtClean="0">
                <a:ea typeface="Microsoft YaHei"/>
                <a:cs typeface="Microsoft YaHei"/>
              </a:rPr>
              <a:t>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utiliza</a:t>
            </a:r>
            <a:r>
              <a:rPr lang="en-US" baseline="0" dirty="0" smtClean="0">
                <a:ea typeface="Microsoft YaHei"/>
                <a:cs typeface="Microsoft YaHei"/>
              </a:rPr>
              <a:t> “</a:t>
            </a:r>
            <a:r>
              <a:rPr lang="en-US" baseline="0" dirty="0" err="1" smtClean="0">
                <a:ea typeface="Microsoft YaHei"/>
                <a:cs typeface="Microsoft YaHei"/>
              </a:rPr>
              <a:t>Estados</a:t>
            </a:r>
            <a:r>
              <a:rPr lang="en-US" baseline="0" dirty="0" smtClean="0">
                <a:ea typeface="Microsoft YaHei"/>
                <a:cs typeface="Microsoft YaHei"/>
              </a:rPr>
              <a:t> </a:t>
            </a:r>
            <a:r>
              <a:rPr lang="en-US" baseline="0" dirty="0" err="1" smtClean="0">
                <a:ea typeface="Microsoft YaHei"/>
                <a:cs typeface="Microsoft YaHei"/>
              </a:rPr>
              <a:t>Unidos</a:t>
            </a:r>
            <a:r>
              <a:rPr lang="en-US" baseline="0" dirty="0" smtClean="0">
                <a:ea typeface="Microsoft YaHei"/>
                <a:cs typeface="Microsoft YaHei"/>
              </a:rPr>
              <a:t>” y </a:t>
            </a:r>
            <a:r>
              <a:rPr lang="en-US" baseline="0" dirty="0" err="1" smtClean="0">
                <a:ea typeface="Microsoft YaHei"/>
                <a:cs typeface="Microsoft YaHei"/>
              </a:rPr>
              <a:t>otras</a:t>
            </a:r>
            <a:r>
              <a:rPr lang="en-US" baseline="0" dirty="0" smtClean="0">
                <a:ea typeface="Microsoft YaHei"/>
                <a:cs typeface="Microsoft YaHei"/>
              </a:rPr>
              <a:t> </a:t>
            </a:r>
            <a:r>
              <a:rPr lang="en-US" baseline="0" dirty="0" err="1" smtClean="0">
                <a:ea typeface="Microsoft YaHei"/>
                <a:cs typeface="Microsoft YaHei"/>
              </a:rPr>
              <a:t>usan</a:t>
            </a:r>
            <a:r>
              <a:rPr lang="en-US" baseline="0" dirty="0" smtClean="0">
                <a:ea typeface="Microsoft YaHei"/>
                <a:cs typeface="Microsoft YaHei"/>
              </a:rPr>
              <a:t> “U.S”.</a:t>
            </a:r>
            <a:endParaRPr lang="en-US" dirty="0" smtClean="0">
              <a:ea typeface="Microsoft YaHei"/>
              <a:cs typeface="Microsoft YaHei"/>
            </a:endParaRPr>
          </a:p>
        </p:txBody>
      </p:sp>
      <p:sp>
        <p:nvSpPr>
          <p:cNvPr id="108547" name="Text Box 3"/>
          <p:cNvSpPr txBox="1">
            <a:spLocks noChangeArrowheads="1"/>
          </p:cNvSpPr>
          <p:nvPr/>
        </p:nvSpPr>
        <p:spPr bwMode="auto">
          <a:xfrm>
            <a:off x="1588" y="0"/>
            <a:ext cx="474662" cy="47625"/>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0D3B73C9-F9D6-4A17-83DE-9E30601E7F39}"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35</a:t>
            </a:fld>
            <a:endParaRPr lang="en-US" sz="1900">
              <a:solidFill>
                <a:srgbClr val="000000"/>
              </a:solidFill>
              <a:latin typeface="Calibri" pitchFamily="34" charset="0"/>
              <a:cs typeface="Microsoft YaHei"/>
            </a:endParaRPr>
          </a:p>
        </p:txBody>
      </p:sp>
      <p:sp>
        <p:nvSpPr>
          <p:cNvPr id="108548"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08549" name="Slide Number Placeholder 4"/>
          <p:cNvSpPr>
            <a:spLocks noGrp="1"/>
          </p:cNvSpPr>
          <p:nvPr>
            <p:ph type="sldNum" sz="quarter"/>
          </p:nvPr>
        </p:nvSpPr>
        <p:spPr>
          <a:noFill/>
          <a:ln>
            <a:miter lim="800000"/>
            <a:headEnd/>
            <a:tailEnd/>
          </a:ln>
        </p:spPr>
        <p:txBody>
          <a:bodyPr/>
          <a:lstStyle/>
          <a:p>
            <a:fld id="{2ABD7472-3853-492F-AE9A-764CFD7CDDE6}" type="slidenum">
              <a:rPr lang="en-US" smtClean="0"/>
              <a:pPr/>
              <a:t>35</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Text Box 2"/>
          <p:cNvSpPr>
            <a:spLocks noGrp="1" noChangeArrowheads="1"/>
          </p:cNvSpPr>
          <p:nvPr>
            <p:ph type="body"/>
          </p:nvPr>
        </p:nvSpPr>
        <p:spPr>
          <a:xfrm>
            <a:off x="809625" y="4932363"/>
            <a:ext cx="61102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Lo </a:t>
            </a:r>
            <a:r>
              <a:rPr lang="en-US" dirty="0" err="1" smtClean="0">
                <a:ea typeface="Microsoft YaHei"/>
                <a:cs typeface="Microsoft YaHei"/>
              </a:rPr>
              <a:t>que</a:t>
            </a:r>
            <a:r>
              <a:rPr lang="en-US" dirty="0" smtClean="0">
                <a:ea typeface="Microsoft YaHei"/>
                <a:cs typeface="Microsoft YaHei"/>
              </a:rPr>
              <a:t> </a:t>
            </a:r>
            <a:r>
              <a:rPr lang="en-US" dirty="0" err="1" smtClean="0">
                <a:ea typeface="Microsoft YaHei"/>
                <a:cs typeface="Microsoft YaHei"/>
              </a:rPr>
              <a:t>aparece</a:t>
            </a:r>
            <a:r>
              <a:rPr lang="en-US" dirty="0" smtClean="0">
                <a:ea typeface="Microsoft YaHei"/>
                <a:cs typeface="Microsoft YaHei"/>
              </a:rPr>
              <a:t> en</a:t>
            </a:r>
            <a:r>
              <a:rPr lang="en-US" baseline="0" dirty="0" smtClean="0">
                <a:ea typeface="Microsoft YaHei"/>
                <a:cs typeface="Microsoft YaHei"/>
              </a:rPr>
              <a:t> la </a:t>
            </a:r>
            <a:r>
              <a:rPr lang="en-US" baseline="0" dirty="0" err="1" smtClean="0">
                <a:ea typeface="Microsoft YaHei"/>
                <a:cs typeface="Microsoft YaHei"/>
              </a:rPr>
              <a:t>fuente</a:t>
            </a:r>
            <a:r>
              <a:rPr lang="en-US" baseline="0" dirty="0" smtClean="0">
                <a:ea typeface="Microsoft YaHei"/>
                <a:cs typeface="Microsoft YaHei"/>
              </a:rPr>
              <a:t> </a:t>
            </a:r>
            <a:r>
              <a:rPr lang="en-US" baseline="0" dirty="0" err="1" smtClean="0">
                <a:ea typeface="Microsoft YaHei"/>
                <a:cs typeface="Microsoft YaHei"/>
              </a:rPr>
              <a:t>importa</a:t>
            </a:r>
            <a:r>
              <a:rPr lang="en-US" baseline="0" dirty="0" smtClean="0">
                <a:ea typeface="Microsoft YaHei"/>
                <a:cs typeface="Microsoft YaHei"/>
              </a:rPr>
              <a:t>, </a:t>
            </a:r>
            <a:r>
              <a:rPr lang="en-US" baseline="0" dirty="0" err="1" smtClean="0">
                <a:ea typeface="Microsoft YaHei"/>
                <a:cs typeface="Microsoft YaHei"/>
              </a:rPr>
              <a:t>pero</a:t>
            </a:r>
            <a:r>
              <a:rPr lang="en-US" baseline="0" dirty="0" smtClean="0">
                <a:ea typeface="Microsoft YaHei"/>
                <a:cs typeface="Microsoft YaHei"/>
              </a:rPr>
              <a:t> no </a:t>
            </a:r>
            <a:r>
              <a:rPr lang="en-US" baseline="0" dirty="0" err="1" smtClean="0">
                <a:ea typeface="Microsoft YaHei"/>
                <a:cs typeface="Microsoft YaHei"/>
              </a:rPr>
              <a:t>siempre</a:t>
            </a:r>
            <a:r>
              <a:rPr lang="en-US" baseline="0" dirty="0" smtClean="0">
                <a:ea typeface="Microsoft YaHei"/>
                <a:cs typeface="Microsoft YaHei"/>
              </a:rPr>
              <a:t> </a:t>
            </a:r>
            <a:r>
              <a:rPr lang="en-US" baseline="0" dirty="0" err="1" smtClean="0">
                <a:ea typeface="Microsoft YaHei"/>
                <a:cs typeface="Microsoft YaHei"/>
              </a:rPr>
              <a:t>es</a:t>
            </a:r>
            <a:r>
              <a:rPr lang="en-US" baseline="0" dirty="0" smtClean="0">
                <a:ea typeface="Microsoft YaHei"/>
                <a:cs typeface="Microsoft YaHei"/>
              </a:rPr>
              <a:t> </a:t>
            </a:r>
            <a:r>
              <a:rPr lang="en-US" baseline="0" dirty="0" err="1" smtClean="0">
                <a:ea typeface="Microsoft YaHei"/>
                <a:cs typeface="Microsoft YaHei"/>
              </a:rPr>
              <a:t>determinante</a:t>
            </a:r>
            <a:r>
              <a:rPr lang="en-US" baseline="0" dirty="0" smtClean="0">
                <a:ea typeface="Microsoft YaHei"/>
                <a:cs typeface="Microsoft YaHei"/>
              </a:rPr>
              <a:t> para  la forma </a:t>
            </a:r>
            <a:r>
              <a:rPr lang="en-US" baseline="0" dirty="0" err="1" smtClean="0">
                <a:ea typeface="Microsoft YaHei"/>
                <a:cs typeface="Microsoft YaHei"/>
              </a:rPr>
              <a:t>preferida</a:t>
            </a:r>
            <a:r>
              <a:rPr lang="en-US" baseline="0" dirty="0" smtClean="0">
                <a:ea typeface="Microsoft YaHei"/>
                <a:cs typeface="Microsoft YaHei"/>
              </a:rPr>
              <a:t> del </a:t>
            </a:r>
            <a:r>
              <a:rPr lang="en-US" baseline="0" dirty="0" err="1" smtClean="0">
                <a:ea typeface="Microsoft YaHei"/>
                <a:cs typeface="Microsoft YaHei"/>
              </a:rPr>
              <a:t>nombre</a:t>
            </a:r>
            <a:r>
              <a:rPr lang="en-US" baseline="0"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p:txBody>
      </p:sp>
      <p:sp>
        <p:nvSpPr>
          <p:cNvPr id="110595" name="Text Box 3"/>
          <p:cNvSpPr txBox="1">
            <a:spLocks noChangeArrowheads="1"/>
          </p:cNvSpPr>
          <p:nvPr/>
        </p:nvSpPr>
        <p:spPr bwMode="auto">
          <a:xfrm>
            <a:off x="1588" y="0"/>
            <a:ext cx="474662" cy="31273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F6AF093E-9226-43C9-8C35-5FF49532A792}"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36</a:t>
            </a:fld>
            <a:endParaRPr lang="en-US" sz="1900">
              <a:solidFill>
                <a:srgbClr val="000000"/>
              </a:solidFill>
              <a:latin typeface="Calibri" pitchFamily="34" charset="0"/>
              <a:cs typeface="Microsoft YaHei"/>
            </a:endParaRPr>
          </a:p>
        </p:txBody>
      </p:sp>
      <p:sp>
        <p:nvSpPr>
          <p:cNvPr id="110596"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10597" name="Slide Number Placeholder 4"/>
          <p:cNvSpPr>
            <a:spLocks noGrp="1"/>
          </p:cNvSpPr>
          <p:nvPr>
            <p:ph type="sldNum" sz="quarter"/>
          </p:nvPr>
        </p:nvSpPr>
        <p:spPr>
          <a:noFill/>
          <a:ln>
            <a:miter lim="800000"/>
            <a:headEnd/>
            <a:tailEnd/>
          </a:ln>
        </p:spPr>
        <p:txBody>
          <a:bodyPr/>
          <a:lstStyle/>
          <a:p>
            <a:fld id="{41224056-C0CF-4593-A8E8-692F6CFB1CA6}" type="slidenum">
              <a:rPr lang="en-US" smtClean="0"/>
              <a:pPr/>
              <a:t>36</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Text Box 2"/>
          <p:cNvSpPr>
            <a:spLocks noGrp="1" noChangeArrowheads="1"/>
          </p:cNvSpPr>
          <p:nvPr>
            <p:ph type="body"/>
          </p:nvPr>
        </p:nvSpPr>
        <p:spPr>
          <a:xfrm>
            <a:off x="809625" y="4932363"/>
            <a:ext cx="6478588" cy="4664075"/>
          </a:xfrm>
          <a:noFill/>
        </p:spPr>
        <p:txBody>
          <a:bodyPr lIns="96661" tIns="48331" rIns="96661" bIns="48331"/>
          <a:lstStyle/>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dirty="0" smtClean="0">
                <a:ea typeface="Microsoft YaHei"/>
                <a:cs typeface="Microsoft YaHei"/>
              </a:rPr>
              <a:t>1 mayo 2013</a:t>
            </a:r>
          </a:p>
        </p:txBody>
      </p:sp>
      <p:sp>
        <p:nvSpPr>
          <p:cNvPr id="237571" name="Text Box 3"/>
          <p:cNvSpPr txBox="1">
            <a:spLocks noChangeArrowheads="1"/>
          </p:cNvSpPr>
          <p:nvPr/>
        </p:nvSpPr>
        <p:spPr bwMode="auto">
          <a:xfrm>
            <a:off x="1588" y="0"/>
            <a:ext cx="554037" cy="392113"/>
          </a:xfrm>
          <a:prstGeom prst="rect">
            <a:avLst/>
          </a:prstGeom>
          <a:noFill/>
          <a:ln w="9525">
            <a:noFill/>
            <a:round/>
            <a:headEnd/>
            <a:tailEnd/>
          </a:ln>
        </p:spPr>
        <p:txBody>
          <a:bodyPr lIns="93369" tIns="46685" rIns="93369" bIns="46685"/>
          <a:lstStyle/>
          <a:p>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fld id="{9D4F0BF0-9E12-4E05-ADF5-5660A759F6E2}" type="slidenum">
              <a:rPr lang="en-US" sz="1900">
                <a:solidFill>
                  <a:srgbClr val="000000"/>
                </a:solidFill>
                <a:latin typeface="Calibri" pitchFamily="34" charset="0"/>
              </a:rPr>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t>37</a:t>
            </a:fld>
            <a:endParaRPr lang="en-US" sz="1900">
              <a:solidFill>
                <a:srgbClr val="000000"/>
              </a:solidFill>
              <a:latin typeface="Calibri" pitchFamily="34" charset="0"/>
            </a:endParaRPr>
          </a:p>
        </p:txBody>
      </p:sp>
      <p:sp>
        <p:nvSpPr>
          <p:cNvPr id="237572"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37573" name="Slide Number Placeholder 4"/>
          <p:cNvSpPr txBox="1">
            <a:spLocks noGrp="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a:fld id="{2D2DDB0E-5C9F-4ECA-88E3-AD56B4653FF9}" type="slidenum">
              <a:rPr lang="en-US" sz="1300">
                <a:solidFill>
                  <a:schemeClr val="tx1"/>
                </a:solidFill>
                <a:latin typeface="Calibri" pitchFamily="34" charset="0"/>
              </a:rPr>
              <a:pPr algn="r" defTabSz="966788"/>
              <a:t>37</a:t>
            </a:fld>
            <a:endParaRPr lang="en-US" sz="1300">
              <a:solidFill>
                <a:schemeClr val="tx1"/>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9618" name="Text Box 2"/>
          <p:cNvSpPr>
            <a:spLocks noGrp="1" noChangeArrowheads="1"/>
          </p:cNvSpPr>
          <p:nvPr>
            <p:ph type="body"/>
          </p:nvPr>
        </p:nvSpPr>
        <p:spPr>
          <a:xfrm>
            <a:off x="809625" y="4932363"/>
            <a:ext cx="5918200" cy="4664075"/>
          </a:xfrm>
          <a:noFill/>
        </p:spPr>
        <p:txBody>
          <a:bodyPr lIns="96661" tIns="48331" rIns="96661" bIns="48331"/>
          <a:lstStyle/>
          <a:p>
            <a:pPr marL="0" marR="0" indent="0" algn="l" defTabSz="914400" rtl="0" eaLnBrk="0" fontAlgn="base" latinLnBrk="0" hangingPunct="0">
              <a:lnSpc>
                <a:spcPct val="100000"/>
              </a:lnSpc>
              <a:spcBef>
                <a:spcPts val="438"/>
              </a:spcBef>
              <a:spcAft>
                <a:spcPct val="0"/>
              </a:spcAft>
              <a:buClr>
                <a:srgbClr val="000000"/>
              </a:buClr>
              <a:buSzPct val="100000"/>
              <a:buFont typeface="Times New Roman" pitchFamily="18" charset="0"/>
              <a:buNone/>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defRPr/>
            </a:pPr>
            <a:r>
              <a:rPr lang="en-US" dirty="0" smtClean="0">
                <a:ea typeface="Microsoft YaHei"/>
                <a:cs typeface="Microsoft YaHei"/>
              </a:rPr>
              <a:t>1 mayo 2013</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dirty="0" smtClean="0">
                <a:ea typeface="Microsoft YaHei"/>
                <a:cs typeface="Microsoft YaHei"/>
              </a:rPr>
              <a:t>EL</a:t>
            </a:r>
            <a:r>
              <a:rPr lang="en-US" baseline="0" dirty="0" smtClean="0">
                <a:ea typeface="Microsoft YaHei"/>
                <a:cs typeface="Microsoft YaHei"/>
              </a:rPr>
              <a:t> </a:t>
            </a:r>
            <a:r>
              <a:rPr lang="en-US" dirty="0" smtClean="0">
                <a:ea typeface="Microsoft YaHei"/>
                <a:cs typeface="Microsoft YaHei"/>
              </a:rPr>
              <a:t>LC-PCC PS </a:t>
            </a:r>
            <a:r>
              <a:rPr lang="en-US" dirty="0" err="1" smtClean="0">
                <a:ea typeface="Microsoft YaHei"/>
                <a:cs typeface="Microsoft YaHei"/>
              </a:rPr>
              <a:t>enlista</a:t>
            </a:r>
            <a:r>
              <a:rPr lang="en-US" dirty="0" smtClean="0">
                <a:ea typeface="Microsoft YaHei"/>
                <a:cs typeface="Microsoft YaHei"/>
              </a:rPr>
              <a:t> </a:t>
            </a:r>
            <a:r>
              <a:rPr lang="en-US" dirty="0" err="1" smtClean="0">
                <a:ea typeface="Microsoft YaHei"/>
                <a:cs typeface="Microsoft YaHei"/>
              </a:rPr>
              <a:t>términos</a:t>
            </a:r>
            <a:r>
              <a:rPr lang="en-US" baseline="0" dirty="0" smtClean="0">
                <a:ea typeface="Microsoft YaHei"/>
                <a:cs typeface="Microsoft YaHei"/>
              </a:rPr>
              <a:t> </a:t>
            </a:r>
            <a:r>
              <a:rPr lang="en-US" baseline="0" dirty="0" err="1" smtClean="0">
                <a:ea typeface="Microsoft YaHei"/>
                <a:cs typeface="Microsoft YaHei"/>
              </a:rPr>
              <a:t>adicionales</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pueden</a:t>
            </a:r>
            <a:r>
              <a:rPr lang="en-US" baseline="0" dirty="0" smtClean="0">
                <a:ea typeface="Microsoft YaHei"/>
                <a:cs typeface="Microsoft YaHei"/>
              </a:rPr>
              <a:t> </a:t>
            </a:r>
            <a:r>
              <a:rPr lang="en-US" baseline="0" dirty="0" err="1" smtClean="0">
                <a:ea typeface="Microsoft YaHei"/>
                <a:cs typeface="Microsoft YaHei"/>
              </a:rPr>
              <a:t>implicar</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existe</a:t>
            </a:r>
            <a:r>
              <a:rPr lang="en-US" baseline="0" dirty="0" smtClean="0">
                <a:ea typeface="Microsoft YaHei"/>
                <a:cs typeface="Microsoft YaHei"/>
              </a:rPr>
              <a:t>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subordinación</a:t>
            </a:r>
            <a:r>
              <a:rPr lang="en-US" baseline="0" dirty="0" smtClean="0">
                <a:ea typeface="Microsoft YaHei"/>
                <a:cs typeface="Microsoft YaHei"/>
              </a:rPr>
              <a:t> </a:t>
            </a:r>
            <a:r>
              <a:rPr lang="en-US" baseline="0" dirty="0" err="1" smtClean="0">
                <a:ea typeface="Microsoft YaHei"/>
                <a:cs typeface="Microsoft YaHei"/>
              </a:rPr>
              <a:t>administrativa</a:t>
            </a:r>
            <a:r>
              <a:rPr lang="en-US" baseline="0" dirty="0" smtClean="0">
                <a:ea typeface="Microsoft YaHei"/>
                <a:cs typeface="Microsoft YaHei"/>
              </a:rPr>
              <a:t> para </a:t>
            </a:r>
            <a:r>
              <a:rPr lang="en-US" baseline="0" dirty="0" err="1" smtClean="0">
                <a:ea typeface="Microsoft YaHei"/>
                <a:cs typeface="Microsoft YaHei"/>
              </a:rPr>
              <a:t>entidades</a:t>
            </a:r>
            <a:r>
              <a:rPr lang="en-US" baseline="0" dirty="0" smtClean="0">
                <a:ea typeface="Microsoft YaHei"/>
                <a:cs typeface="Microsoft YaHei"/>
              </a:rPr>
              <a:t> </a:t>
            </a:r>
            <a:r>
              <a:rPr lang="en-US" baseline="0" dirty="0" err="1" smtClean="0">
                <a:ea typeface="Microsoft YaHei"/>
                <a:cs typeface="Microsoft YaHei"/>
              </a:rPr>
              <a:t>corporativas</a:t>
            </a:r>
            <a:r>
              <a:rPr lang="en-US" baseline="0" dirty="0" smtClean="0">
                <a:ea typeface="Microsoft YaHei"/>
                <a:cs typeface="Microsoft YaHei"/>
              </a:rPr>
              <a:t> </a:t>
            </a:r>
            <a:r>
              <a:rPr lang="en-US" baseline="0" dirty="0" err="1" smtClean="0">
                <a:ea typeface="Microsoft YaHei"/>
                <a:cs typeface="Microsoft YaHei"/>
              </a:rPr>
              <a:t>cuya</a:t>
            </a:r>
            <a:r>
              <a:rPr lang="en-US" baseline="0" dirty="0" smtClean="0">
                <a:ea typeface="Microsoft YaHei"/>
                <a:cs typeface="Microsoft YaHei"/>
              </a:rPr>
              <a:t> </a:t>
            </a:r>
            <a:r>
              <a:rPr lang="en-US" baseline="0" dirty="0" err="1" smtClean="0">
                <a:ea typeface="Microsoft YaHei"/>
                <a:cs typeface="Microsoft YaHei"/>
              </a:rPr>
              <a:t>lengua</a:t>
            </a:r>
            <a:r>
              <a:rPr lang="en-US" baseline="0" dirty="0" smtClean="0">
                <a:ea typeface="Microsoft YaHei"/>
                <a:cs typeface="Microsoft YaHei"/>
              </a:rPr>
              <a:t> </a:t>
            </a:r>
            <a:r>
              <a:rPr lang="en-US" baseline="0" dirty="0" err="1" smtClean="0">
                <a:ea typeface="Microsoft YaHei"/>
                <a:cs typeface="Microsoft YaHei"/>
              </a:rPr>
              <a:t>oficial</a:t>
            </a:r>
            <a:r>
              <a:rPr lang="en-US" baseline="0" dirty="0" smtClean="0">
                <a:ea typeface="Microsoft YaHei"/>
                <a:cs typeface="Microsoft YaHei"/>
              </a:rPr>
              <a:t> </a:t>
            </a:r>
            <a:r>
              <a:rPr lang="en-US" baseline="0" dirty="0" err="1" smtClean="0">
                <a:ea typeface="Microsoft YaHei"/>
                <a:cs typeface="Microsoft YaHei"/>
              </a:rPr>
              <a:t>es</a:t>
            </a:r>
            <a:r>
              <a:rPr lang="en-US" baseline="0" dirty="0" smtClean="0">
                <a:ea typeface="Microsoft YaHei"/>
                <a:cs typeface="Microsoft YaHei"/>
              </a:rPr>
              <a:t> el </a:t>
            </a:r>
            <a:r>
              <a:rPr lang="en-US" baseline="0" dirty="0" err="1" smtClean="0">
                <a:ea typeface="Microsoft YaHei"/>
                <a:cs typeface="Microsoft YaHei"/>
              </a:rPr>
              <a:t>inglés</a:t>
            </a:r>
            <a:r>
              <a:rPr lang="en-US" baseline="0" dirty="0" smtClean="0">
                <a:ea typeface="Microsoft YaHei"/>
                <a:cs typeface="Microsoft YaHei"/>
              </a:rPr>
              <a:t>, </a:t>
            </a:r>
            <a:r>
              <a:rPr lang="en-US" baseline="0" dirty="0" err="1" smtClean="0">
                <a:ea typeface="Microsoft YaHei"/>
                <a:cs typeface="Microsoft YaHei"/>
              </a:rPr>
              <a:t>francés</a:t>
            </a:r>
            <a:r>
              <a:rPr lang="en-US" baseline="0" dirty="0" smtClean="0">
                <a:ea typeface="Microsoft YaHei"/>
                <a:cs typeface="Microsoft YaHei"/>
              </a:rPr>
              <a:t> o </a:t>
            </a:r>
            <a:r>
              <a:rPr lang="en-US" baseline="0" dirty="0" err="1" smtClean="0">
                <a:ea typeface="Microsoft YaHei"/>
                <a:cs typeface="Microsoft YaHei"/>
              </a:rPr>
              <a:t>español</a:t>
            </a:r>
            <a:r>
              <a:rPr lang="en-US" baseline="0" dirty="0" smtClean="0">
                <a:ea typeface="Microsoft YaHei"/>
                <a:cs typeface="Microsoft YaHei"/>
              </a:rPr>
              <a:t>, </a:t>
            </a:r>
            <a:r>
              <a:rPr lang="en-US" baseline="0" dirty="0" err="1" smtClean="0">
                <a:ea typeface="Microsoft YaHei"/>
                <a:cs typeface="Microsoft YaHei"/>
              </a:rPr>
              <a:t>por</a:t>
            </a:r>
            <a:r>
              <a:rPr lang="en-US" baseline="0" dirty="0" smtClean="0">
                <a:ea typeface="Microsoft YaHei"/>
                <a:cs typeface="Microsoft YaHei"/>
              </a:rPr>
              <a:t> </a:t>
            </a:r>
            <a:r>
              <a:rPr lang="en-US" baseline="0" dirty="0" err="1" smtClean="0">
                <a:ea typeface="Microsoft YaHei"/>
                <a:cs typeface="Microsoft YaHei"/>
              </a:rPr>
              <a:t>ejemplo</a:t>
            </a:r>
            <a:r>
              <a:rPr lang="en-US" baseline="0" dirty="0" smtClean="0">
                <a:ea typeface="Microsoft YaHei"/>
                <a:cs typeface="Microsoft YaHei"/>
              </a:rPr>
              <a:t>: junta, </a:t>
            </a:r>
            <a:r>
              <a:rPr lang="en-US" baseline="0" dirty="0" err="1" smtClean="0">
                <a:ea typeface="Microsoft YaHei"/>
                <a:cs typeface="Microsoft YaHei"/>
              </a:rPr>
              <a:t>oficina</a:t>
            </a:r>
            <a:r>
              <a:rPr lang="en-US" baseline="0" dirty="0" smtClean="0">
                <a:ea typeface="Microsoft YaHei"/>
                <a:cs typeface="Microsoft YaHei"/>
              </a:rPr>
              <a:t>, panel, bureau,</a:t>
            </a:r>
            <a:r>
              <a:rPr lang="en-US" dirty="0" smtClean="0">
                <a:ea typeface="Microsoft YaHei"/>
                <a:cs typeface="Microsoft YaHei"/>
              </a:rPr>
              <a:t> etc.</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endParaRPr lang="en-US" dirty="0" smtClean="0">
              <a:ea typeface="Microsoft YaHei"/>
              <a:cs typeface="Microsoft YaHei"/>
            </a:endParaRP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dirty="0" smtClean="0">
                <a:ea typeface="Microsoft YaHei"/>
                <a:cs typeface="Microsoft YaHei"/>
              </a:rPr>
              <a:t>N.B. </a:t>
            </a:r>
            <a:r>
              <a:rPr lang="en-US" dirty="0" err="1" smtClean="0">
                <a:ea typeface="Microsoft YaHei"/>
                <a:cs typeface="Microsoft YaHei"/>
              </a:rPr>
              <a:t>Esta</a:t>
            </a:r>
            <a:r>
              <a:rPr lang="en-US" dirty="0" smtClean="0">
                <a:ea typeface="Microsoft YaHei"/>
                <a:cs typeface="Microsoft YaHei"/>
              </a:rPr>
              <a:t> </a:t>
            </a:r>
            <a:r>
              <a:rPr lang="en-US" dirty="0" err="1" smtClean="0">
                <a:ea typeface="Microsoft YaHei"/>
                <a:cs typeface="Microsoft YaHei"/>
              </a:rPr>
              <a:t>regla</a:t>
            </a:r>
            <a:r>
              <a:rPr lang="en-US" dirty="0" smtClean="0">
                <a:ea typeface="Microsoft YaHei"/>
                <a:cs typeface="Microsoft YaHei"/>
              </a:rPr>
              <a:t> se </a:t>
            </a:r>
            <a:r>
              <a:rPr lang="en-US" dirty="0" err="1" smtClean="0">
                <a:ea typeface="Microsoft YaHei"/>
                <a:cs typeface="Microsoft YaHei"/>
              </a:rPr>
              <a:t>aplica</a:t>
            </a:r>
            <a:r>
              <a:rPr lang="en-US" dirty="0" smtClean="0">
                <a:ea typeface="Microsoft YaHei"/>
                <a:cs typeface="Microsoft YaHei"/>
              </a:rPr>
              <a:t> </a:t>
            </a:r>
            <a:r>
              <a:rPr lang="en-US" dirty="0" err="1" smtClean="0">
                <a:ea typeface="Microsoft YaHei"/>
                <a:cs typeface="Microsoft YaHei"/>
              </a:rPr>
              <a:t>sólo</a:t>
            </a:r>
            <a:r>
              <a:rPr lang="en-US" baseline="0" dirty="0" smtClean="0">
                <a:ea typeface="Microsoft YaHei"/>
                <a:cs typeface="Microsoft YaHei"/>
              </a:rPr>
              <a:t> </a:t>
            </a:r>
            <a:r>
              <a:rPr lang="en-US" dirty="0" err="1" smtClean="0">
                <a:ea typeface="Microsoft YaHei"/>
                <a:cs typeface="Microsoft YaHei"/>
              </a:rPr>
              <a:t>cuando</a:t>
            </a:r>
            <a:r>
              <a:rPr lang="en-US" dirty="0" smtClean="0">
                <a:ea typeface="Microsoft YaHei"/>
                <a:cs typeface="Microsoft YaHei"/>
              </a:rPr>
              <a:t> el </a:t>
            </a:r>
            <a:r>
              <a:rPr lang="en-US" dirty="0" err="1" smtClean="0">
                <a:ea typeface="Microsoft YaHei"/>
                <a:cs typeface="Microsoft YaHei"/>
              </a:rPr>
              <a:t>nombre</a:t>
            </a:r>
            <a:r>
              <a:rPr lang="en-US" dirty="0" smtClean="0">
                <a:ea typeface="Microsoft YaHei"/>
                <a:cs typeface="Microsoft YaHei"/>
              </a:rPr>
              <a:t> de la </a:t>
            </a:r>
            <a:r>
              <a:rPr lang="en-US" dirty="0" err="1" smtClean="0">
                <a:ea typeface="Microsoft YaHei"/>
                <a:cs typeface="Microsoft YaHei"/>
              </a:rPr>
              <a:t>entidad</a:t>
            </a:r>
            <a:r>
              <a:rPr lang="en-US" dirty="0" smtClean="0">
                <a:ea typeface="Microsoft YaHei"/>
                <a:cs typeface="Microsoft YaHei"/>
              </a:rPr>
              <a:t> superior</a:t>
            </a:r>
            <a:r>
              <a:rPr lang="en-US" baseline="0" dirty="0" smtClean="0">
                <a:ea typeface="Microsoft YaHei"/>
                <a:cs typeface="Microsoft YaHei"/>
              </a:rPr>
              <a:t> </a:t>
            </a:r>
            <a:r>
              <a:rPr lang="en-US" baseline="0" dirty="0" err="1" smtClean="0">
                <a:ea typeface="Microsoft YaHei"/>
                <a:cs typeface="Microsoft YaHei"/>
              </a:rPr>
              <a:t>es</a:t>
            </a:r>
            <a:r>
              <a:rPr lang="en-US" baseline="0" dirty="0" smtClean="0">
                <a:ea typeface="Microsoft YaHei"/>
                <a:cs typeface="Microsoft YaHei"/>
              </a:rPr>
              <a:t> </a:t>
            </a:r>
            <a:r>
              <a:rPr lang="en-US" baseline="0" dirty="0" err="1" smtClean="0">
                <a:ea typeface="Microsoft YaHei"/>
                <a:cs typeface="Microsoft YaHei"/>
              </a:rPr>
              <a:t>necesaria</a:t>
            </a:r>
            <a:r>
              <a:rPr lang="en-US" baseline="0" dirty="0" smtClean="0">
                <a:ea typeface="Microsoft YaHei"/>
                <a:cs typeface="Microsoft YaHei"/>
              </a:rPr>
              <a:t> para </a:t>
            </a:r>
            <a:r>
              <a:rPr lang="en-US" baseline="0" dirty="0" err="1" smtClean="0">
                <a:ea typeface="Microsoft YaHei"/>
                <a:cs typeface="Microsoft YaHei"/>
              </a:rPr>
              <a:t>identificar</a:t>
            </a:r>
            <a:r>
              <a:rPr lang="en-US" baseline="0" dirty="0" smtClean="0">
                <a:ea typeface="Microsoft YaHei"/>
                <a:cs typeface="Microsoft YaHei"/>
              </a:rPr>
              <a:t> a la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subordinada</a:t>
            </a:r>
            <a:r>
              <a:rPr lang="en-US" baseline="0" dirty="0" smtClean="0">
                <a:ea typeface="Microsoft YaHei"/>
                <a:cs typeface="Microsoft YaHei"/>
              </a:rPr>
              <a:t>, </a:t>
            </a:r>
            <a:r>
              <a:rPr lang="en-US" baseline="0" dirty="0" err="1" smtClean="0">
                <a:ea typeface="Microsoft YaHei"/>
                <a:cs typeface="Microsoft YaHei"/>
              </a:rPr>
              <a:t>por</a:t>
            </a:r>
            <a:r>
              <a:rPr lang="en-US" baseline="0" dirty="0" smtClean="0">
                <a:ea typeface="Microsoft YaHei"/>
                <a:cs typeface="Microsoft YaHei"/>
              </a:rPr>
              <a:t> </a:t>
            </a:r>
            <a:r>
              <a:rPr lang="en-US" baseline="0" dirty="0" err="1" smtClean="0">
                <a:ea typeface="Microsoft YaHei"/>
                <a:cs typeface="Microsoft YaHei"/>
              </a:rPr>
              <a:t>ejemplo</a:t>
            </a:r>
            <a:r>
              <a:rPr lang="en-US" baseline="0" dirty="0" smtClean="0">
                <a:ea typeface="Microsoft YaHei"/>
                <a:cs typeface="Microsoft YaHei"/>
              </a:rPr>
              <a:t>: </a:t>
            </a:r>
            <a:r>
              <a:rPr lang="en-US" dirty="0" smtClean="0">
                <a:ea typeface="Microsoft YaHei"/>
                <a:cs typeface="Microsoft YaHei"/>
              </a:rPr>
              <a:t>“Statistical Committee,” “Personnel Commission.”</a:t>
            </a:r>
          </a:p>
        </p:txBody>
      </p:sp>
      <p:sp>
        <p:nvSpPr>
          <p:cNvPr id="239619" name="Text Box 3"/>
          <p:cNvSpPr txBox="1">
            <a:spLocks noChangeArrowheads="1"/>
          </p:cNvSpPr>
          <p:nvPr/>
        </p:nvSpPr>
        <p:spPr bwMode="auto">
          <a:xfrm>
            <a:off x="1588" y="0"/>
            <a:ext cx="554037" cy="312738"/>
          </a:xfrm>
          <a:prstGeom prst="rect">
            <a:avLst/>
          </a:prstGeom>
          <a:noFill/>
          <a:ln w="9525">
            <a:noFill/>
            <a:round/>
            <a:headEnd/>
            <a:tailEnd/>
          </a:ln>
        </p:spPr>
        <p:txBody>
          <a:bodyPr lIns="93369" tIns="46685" rIns="93369" bIns="46685"/>
          <a:lstStyle/>
          <a:p>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fld id="{1401BBAA-C667-4AB5-B267-58F08BCB6411}" type="slidenum">
              <a:rPr lang="en-US" sz="1900">
                <a:solidFill>
                  <a:srgbClr val="000000"/>
                </a:solidFill>
                <a:latin typeface="Calibri" pitchFamily="34" charset="0"/>
              </a:rPr>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t>38</a:t>
            </a:fld>
            <a:endParaRPr lang="en-US" sz="1900">
              <a:solidFill>
                <a:srgbClr val="000000"/>
              </a:solidFill>
              <a:latin typeface="Calibri" pitchFamily="34" charset="0"/>
            </a:endParaRPr>
          </a:p>
        </p:txBody>
      </p:sp>
      <p:sp>
        <p:nvSpPr>
          <p:cNvPr id="239620"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39621" name="Slide Number Placeholder 4"/>
          <p:cNvSpPr txBox="1">
            <a:spLocks noGrp="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a:fld id="{82EC6576-73FE-4E6C-8BEE-2B7AE7ED619A}" type="slidenum">
              <a:rPr lang="en-US" sz="1300">
                <a:solidFill>
                  <a:schemeClr val="tx1"/>
                </a:solidFill>
                <a:latin typeface="Calibri" pitchFamily="34" charset="0"/>
              </a:rPr>
              <a:pPr algn="r" defTabSz="966788"/>
              <a:t>38</a:t>
            </a:fld>
            <a:endParaRPr lang="en-US" sz="1300">
              <a:solidFill>
                <a:schemeClr val="tx1"/>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1666" name="Text Box 2"/>
          <p:cNvSpPr>
            <a:spLocks noGrp="1" noChangeArrowheads="1"/>
          </p:cNvSpPr>
          <p:nvPr>
            <p:ph type="body"/>
          </p:nvPr>
        </p:nvSpPr>
        <p:spPr>
          <a:xfrm>
            <a:off x="809625" y="4932363"/>
            <a:ext cx="6029325" cy="4664075"/>
          </a:xfrm>
          <a:noFill/>
        </p:spPr>
        <p:txBody>
          <a:bodyPr lIns="96661" tIns="48331" rIns="96661" bIns="48331"/>
          <a:lstStyle/>
          <a:p>
            <a:pPr marL="0" marR="0" indent="0" algn="l" defTabSz="914400" rtl="0" eaLnBrk="0" fontAlgn="base" latinLnBrk="0" hangingPunct="0">
              <a:lnSpc>
                <a:spcPct val="100000"/>
              </a:lnSpc>
              <a:spcBef>
                <a:spcPts val="438"/>
              </a:spcBef>
              <a:spcAft>
                <a:spcPct val="0"/>
              </a:spcAft>
              <a:buClr>
                <a:srgbClr val="000000"/>
              </a:buClr>
              <a:buSzPct val="100000"/>
              <a:buFont typeface="Times New Roman" pitchFamily="18" charset="0"/>
              <a:buNone/>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defRPr/>
            </a:pPr>
            <a:r>
              <a:rPr lang="en-US" dirty="0" smtClean="0">
                <a:ea typeface="Microsoft YaHei"/>
                <a:cs typeface="Microsoft YaHei"/>
              </a:rPr>
              <a:t>1 mayo 2013</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dirty="0" smtClean="0">
                <a:ea typeface="Microsoft YaHei"/>
                <a:cs typeface="Microsoft YaHei"/>
              </a:rPr>
              <a:t>Los</a:t>
            </a:r>
            <a:r>
              <a:rPr lang="en-US" baseline="0" dirty="0" smtClean="0">
                <a:ea typeface="Microsoft YaHei"/>
                <a:cs typeface="Microsoft YaHei"/>
              </a:rPr>
              <a:t> </a:t>
            </a:r>
            <a:r>
              <a:rPr lang="en-US" baseline="0" dirty="0" err="1" smtClean="0">
                <a:ea typeface="Microsoft YaHei"/>
                <a:cs typeface="Microsoft YaHei"/>
              </a:rPr>
              <a:t>e</a:t>
            </a:r>
            <a:r>
              <a:rPr lang="en-US" dirty="0" err="1" smtClean="0">
                <a:ea typeface="Microsoft YaHei"/>
                <a:cs typeface="Microsoft YaHei"/>
              </a:rPr>
              <a:t>jemplos</a:t>
            </a:r>
            <a:r>
              <a:rPr lang="en-US" baseline="0" dirty="0" smtClean="0">
                <a:ea typeface="Microsoft YaHei"/>
                <a:cs typeface="Microsoft YaHei"/>
              </a:rPr>
              <a:t> de </a:t>
            </a:r>
            <a:r>
              <a:rPr lang="en-US" baseline="0" dirty="0" err="1" smtClean="0">
                <a:ea typeface="Microsoft YaHei"/>
                <a:cs typeface="Microsoft YaHei"/>
              </a:rPr>
              <a:t>nombres</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son </a:t>
            </a:r>
            <a:r>
              <a:rPr lang="en-US" baseline="0" dirty="0" err="1" smtClean="0">
                <a:ea typeface="Microsoft YaHei"/>
                <a:cs typeface="Microsoft YaHei"/>
              </a:rPr>
              <a:t>generales</a:t>
            </a:r>
            <a:r>
              <a:rPr lang="en-US" baseline="0" dirty="0" smtClean="0">
                <a:ea typeface="Microsoft YaHei"/>
                <a:cs typeface="Microsoft YaHei"/>
              </a:rPr>
              <a:t> </a:t>
            </a:r>
            <a:r>
              <a:rPr lang="en-US" baseline="0" dirty="0" err="1" smtClean="0">
                <a:ea typeface="Microsoft YaHei"/>
                <a:cs typeface="Microsoft YaHei"/>
              </a:rPr>
              <a:t>por</a:t>
            </a:r>
            <a:r>
              <a:rPr lang="en-US" baseline="0" dirty="0" smtClean="0">
                <a:ea typeface="Microsoft YaHei"/>
                <a:cs typeface="Microsoft YaHei"/>
              </a:rPr>
              <a:t> </a:t>
            </a:r>
            <a:r>
              <a:rPr lang="en-US" baseline="0" dirty="0" err="1" smtClean="0">
                <a:ea typeface="Microsoft YaHei"/>
                <a:cs typeface="Microsoft YaHei"/>
              </a:rPr>
              <a:t>naturaleza</a:t>
            </a:r>
            <a:r>
              <a:rPr lang="en-US" baseline="0" dirty="0" smtClean="0">
                <a:ea typeface="Microsoft YaHei"/>
                <a:cs typeface="Microsoft YaHei"/>
              </a:rPr>
              <a:t>, </a:t>
            </a:r>
            <a:r>
              <a:rPr lang="en-US" baseline="0" dirty="0" err="1" smtClean="0">
                <a:ea typeface="Microsoft YaHei"/>
                <a:cs typeface="Microsoft YaHei"/>
              </a:rPr>
              <a:t>incluyen</a:t>
            </a:r>
            <a:r>
              <a:rPr lang="en-US" dirty="0" smtClean="0">
                <a:ea typeface="Microsoft YaHei"/>
                <a:cs typeface="Microsoft YaHei"/>
              </a:rPr>
              <a:t>: Technical Information Library, Friends of the Library, Annual Meeting.</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endParaRPr lang="en-US" dirty="0" smtClean="0">
              <a:ea typeface="Microsoft YaHei"/>
              <a:cs typeface="Microsoft YaHei"/>
            </a:endParaRPr>
          </a:p>
        </p:txBody>
      </p:sp>
      <p:sp>
        <p:nvSpPr>
          <p:cNvPr id="241667" name="Text Box 3"/>
          <p:cNvSpPr txBox="1">
            <a:spLocks noChangeArrowheads="1"/>
          </p:cNvSpPr>
          <p:nvPr/>
        </p:nvSpPr>
        <p:spPr bwMode="auto">
          <a:xfrm>
            <a:off x="1588" y="0"/>
            <a:ext cx="554037" cy="312738"/>
          </a:xfrm>
          <a:prstGeom prst="rect">
            <a:avLst/>
          </a:prstGeom>
          <a:noFill/>
          <a:ln w="9525">
            <a:noFill/>
            <a:round/>
            <a:headEnd/>
            <a:tailEnd/>
          </a:ln>
        </p:spPr>
        <p:txBody>
          <a:bodyPr lIns="93369" tIns="46685" rIns="93369" bIns="46685"/>
          <a:lstStyle/>
          <a:p>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fld id="{79AB9114-58F6-4773-840E-193DBDE5E498}" type="slidenum">
              <a:rPr lang="en-US" sz="1900">
                <a:solidFill>
                  <a:srgbClr val="000000"/>
                </a:solidFill>
                <a:latin typeface="Calibri" pitchFamily="34" charset="0"/>
              </a:rPr>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t>39</a:t>
            </a:fld>
            <a:endParaRPr lang="en-US" sz="1900">
              <a:solidFill>
                <a:srgbClr val="000000"/>
              </a:solidFill>
              <a:latin typeface="Calibri" pitchFamily="34" charset="0"/>
            </a:endParaRPr>
          </a:p>
        </p:txBody>
      </p:sp>
      <p:sp>
        <p:nvSpPr>
          <p:cNvPr id="241668"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41669" name="Slide Number Placeholder 4"/>
          <p:cNvSpPr txBox="1">
            <a:spLocks noGrp="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a:fld id="{0C46340A-9843-429E-B09B-F2862B069D2B}" type="slidenum">
              <a:rPr lang="en-US" sz="1300">
                <a:solidFill>
                  <a:schemeClr val="tx1"/>
                </a:solidFill>
                <a:latin typeface="Calibri" pitchFamily="34" charset="0"/>
              </a:rPr>
              <a:pPr algn="r" defTabSz="966788"/>
              <a:t>39</a:t>
            </a:fld>
            <a:endParaRPr lang="en-US" sz="1300">
              <a:solidFill>
                <a:schemeClr val="tx1"/>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3714" name="Text Box 2"/>
          <p:cNvSpPr>
            <a:spLocks noGrp="1" noChangeArrowheads="1"/>
          </p:cNvSpPr>
          <p:nvPr>
            <p:ph type="body"/>
          </p:nvPr>
        </p:nvSpPr>
        <p:spPr>
          <a:xfrm>
            <a:off x="809625" y="4932363"/>
            <a:ext cx="6478588" cy="4664075"/>
          </a:xfrm>
          <a:noFill/>
        </p:spPr>
        <p:txBody>
          <a:bodyPr lIns="96661" tIns="48331" rIns="96661" bIns="48331"/>
          <a:lstStyle/>
          <a:p>
            <a:pPr marL="0" marR="0" indent="0" algn="l" defTabSz="914400" rtl="0" eaLnBrk="0" fontAlgn="base" latinLnBrk="0" hangingPunct="0">
              <a:lnSpc>
                <a:spcPct val="100000"/>
              </a:lnSpc>
              <a:spcBef>
                <a:spcPts val="438"/>
              </a:spcBef>
              <a:spcAft>
                <a:spcPct val="0"/>
              </a:spcAft>
              <a:buClr>
                <a:srgbClr val="000000"/>
              </a:buClr>
              <a:buSzPct val="100000"/>
              <a:buFont typeface="Times New Roman" pitchFamily="18" charset="0"/>
              <a:buNone/>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defRPr/>
            </a:pPr>
            <a:r>
              <a:rPr lang="en-US" dirty="0" smtClean="0">
                <a:ea typeface="Microsoft YaHei"/>
                <a:cs typeface="Microsoft YaHei"/>
              </a:rPr>
              <a:t>1 mayo 2013</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dirty="0" smtClean="0">
                <a:ea typeface="Microsoft YaHei"/>
                <a:cs typeface="Microsoft YaHei"/>
              </a:rPr>
              <a:t>Los</a:t>
            </a:r>
            <a:r>
              <a:rPr lang="en-US" baseline="0" dirty="0" smtClean="0">
                <a:ea typeface="Microsoft YaHei"/>
                <a:cs typeface="Microsoft YaHei"/>
              </a:rPr>
              <a:t> </a:t>
            </a:r>
            <a:r>
              <a:rPr lang="en-US" baseline="0" dirty="0" err="1" smtClean="0">
                <a:ea typeface="Microsoft YaHei"/>
                <a:cs typeface="Microsoft YaHei"/>
              </a:rPr>
              <a:t>e</a:t>
            </a:r>
            <a:r>
              <a:rPr lang="en-US" dirty="0" err="1" smtClean="0">
                <a:ea typeface="Microsoft YaHei"/>
                <a:cs typeface="Microsoft YaHei"/>
              </a:rPr>
              <a:t>jemplos</a:t>
            </a:r>
            <a:r>
              <a:rPr lang="en-US" baseline="0" dirty="0" smtClean="0">
                <a:ea typeface="Microsoft YaHei"/>
                <a:cs typeface="Microsoft YaHei"/>
              </a:rPr>
              <a:t> de los </a:t>
            </a:r>
            <a:r>
              <a:rPr lang="en-US" baseline="0" dirty="0" err="1" smtClean="0">
                <a:ea typeface="Microsoft YaHei"/>
                <a:cs typeface="Microsoft YaHei"/>
              </a:rPr>
              <a:t>nombres</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no </a:t>
            </a:r>
            <a:r>
              <a:rPr lang="en-US" baseline="0" dirty="0" err="1" smtClean="0">
                <a:ea typeface="Microsoft YaHei"/>
                <a:cs typeface="Microsoft YaHei"/>
              </a:rPr>
              <a:t>pasan</a:t>
            </a:r>
            <a:r>
              <a:rPr lang="en-US" baseline="0" dirty="0" smtClean="0">
                <a:ea typeface="Microsoft YaHei"/>
                <a:cs typeface="Microsoft YaHei"/>
              </a:rPr>
              <a:t> la </a:t>
            </a:r>
            <a:r>
              <a:rPr lang="en-US" baseline="0" dirty="0" err="1" smtClean="0">
                <a:ea typeface="Microsoft YaHei"/>
                <a:cs typeface="Microsoft YaHei"/>
              </a:rPr>
              <a:t>prueba</a:t>
            </a:r>
            <a:r>
              <a:rPr lang="en-US" baseline="0" dirty="0" smtClean="0">
                <a:ea typeface="Microsoft YaHei"/>
                <a:cs typeface="Microsoft YaHei"/>
              </a:rPr>
              <a:t> y </a:t>
            </a:r>
            <a:r>
              <a:rPr lang="en-US" baseline="0" dirty="0" err="1" smtClean="0">
                <a:ea typeface="Microsoft YaHei"/>
                <a:cs typeface="Microsoft YaHei"/>
              </a:rPr>
              <a:t>consecuentemente</a:t>
            </a:r>
            <a:r>
              <a:rPr lang="en-US" baseline="0" dirty="0" smtClean="0">
                <a:ea typeface="Microsoft YaHei"/>
                <a:cs typeface="Microsoft YaHei"/>
              </a:rPr>
              <a:t> </a:t>
            </a:r>
            <a:r>
              <a:rPr lang="en-US" baseline="0" dirty="0" err="1" smtClean="0">
                <a:ea typeface="Microsoft YaHei"/>
                <a:cs typeface="Microsoft YaHei"/>
              </a:rPr>
              <a:t>deben</a:t>
            </a:r>
            <a:r>
              <a:rPr lang="en-US" baseline="0" dirty="0" smtClean="0">
                <a:ea typeface="Microsoft YaHei"/>
                <a:cs typeface="Microsoft YaHei"/>
              </a:rPr>
              <a:t> </a:t>
            </a:r>
            <a:r>
              <a:rPr lang="en-US" baseline="0" dirty="0" err="1" smtClean="0">
                <a:ea typeface="Microsoft YaHei"/>
                <a:cs typeface="Microsoft YaHei"/>
              </a:rPr>
              <a:t>registrarse</a:t>
            </a:r>
            <a:r>
              <a:rPr lang="en-US" baseline="0" dirty="0" smtClean="0">
                <a:ea typeface="Microsoft YaHei"/>
                <a:cs typeface="Microsoft YaHei"/>
              </a:rPr>
              <a:t> en forma </a:t>
            </a:r>
            <a:r>
              <a:rPr lang="en-US" baseline="0" dirty="0" err="1" smtClean="0">
                <a:ea typeface="Microsoft YaHei"/>
                <a:cs typeface="Microsoft YaHei"/>
              </a:rPr>
              <a:t>directa</a:t>
            </a:r>
            <a:r>
              <a:rPr lang="en-US" baseline="0" dirty="0" smtClean="0">
                <a:ea typeface="Microsoft YaHei"/>
                <a:cs typeface="Microsoft YaHei"/>
              </a:rPr>
              <a:t>, </a:t>
            </a:r>
            <a:r>
              <a:rPr lang="en-US" baseline="0" dirty="0" err="1" smtClean="0">
                <a:ea typeface="Microsoft YaHei"/>
                <a:cs typeface="Microsoft YaHei"/>
              </a:rPr>
              <a:t>incluyen</a:t>
            </a:r>
            <a:r>
              <a:rPr lang="en-US" baseline="0" dirty="0" smtClean="0">
                <a:ea typeface="Microsoft YaHei"/>
                <a:cs typeface="Microsoft YaHei"/>
              </a:rPr>
              <a:t>:</a:t>
            </a:r>
            <a:endParaRPr lang="en-US" dirty="0" smtClean="0">
              <a:ea typeface="Microsoft YaHei"/>
              <a:cs typeface="Microsoft YaHei"/>
            </a:endParaRP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dirty="0" smtClean="0">
                <a:ea typeface="Microsoft YaHei"/>
                <a:cs typeface="Microsoft YaHei"/>
              </a:rPr>
              <a:t>BC Fisheries</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dirty="0" smtClean="0">
                <a:ea typeface="Microsoft YaHei"/>
                <a:cs typeface="Microsoft YaHei"/>
              </a:rPr>
              <a:t>California Records &amp; Information Management</a:t>
            </a:r>
          </a:p>
        </p:txBody>
      </p:sp>
      <p:sp>
        <p:nvSpPr>
          <p:cNvPr id="243715" name="Text Box 3"/>
          <p:cNvSpPr txBox="1">
            <a:spLocks noChangeArrowheads="1"/>
          </p:cNvSpPr>
          <p:nvPr/>
        </p:nvSpPr>
        <p:spPr bwMode="auto">
          <a:xfrm>
            <a:off x="1588" y="0"/>
            <a:ext cx="554037" cy="312738"/>
          </a:xfrm>
          <a:prstGeom prst="rect">
            <a:avLst/>
          </a:prstGeom>
          <a:noFill/>
          <a:ln w="9525">
            <a:noFill/>
            <a:round/>
            <a:headEnd/>
            <a:tailEnd/>
          </a:ln>
        </p:spPr>
        <p:txBody>
          <a:bodyPr lIns="93369" tIns="46685" rIns="93369" bIns="46685"/>
          <a:lstStyle/>
          <a:p>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fld id="{4180B059-483E-486C-AD18-07EB21F7C9D8}" type="slidenum">
              <a:rPr lang="en-US" sz="1900">
                <a:solidFill>
                  <a:srgbClr val="000000"/>
                </a:solidFill>
                <a:latin typeface="Calibri" pitchFamily="34" charset="0"/>
              </a:rPr>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t>40</a:t>
            </a:fld>
            <a:endParaRPr lang="en-US" sz="1900">
              <a:solidFill>
                <a:srgbClr val="000000"/>
              </a:solidFill>
              <a:latin typeface="Calibri" pitchFamily="34" charset="0"/>
            </a:endParaRPr>
          </a:p>
        </p:txBody>
      </p:sp>
      <p:sp>
        <p:nvSpPr>
          <p:cNvPr id="243716"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43717" name="Slide Number Placeholder 4"/>
          <p:cNvSpPr txBox="1">
            <a:spLocks noGrp="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a:fld id="{F42C5BC5-8866-4DC8-BEF2-F17A21207B25}" type="slidenum">
              <a:rPr lang="en-US" sz="1300">
                <a:solidFill>
                  <a:schemeClr val="tx1"/>
                </a:solidFill>
                <a:latin typeface="Calibri" pitchFamily="34" charset="0"/>
              </a:rPr>
              <a:pPr algn="r" defTabSz="966788"/>
              <a:t>40</a:t>
            </a:fld>
            <a:endParaRPr lang="en-US" sz="1300">
              <a:solidFill>
                <a:schemeClr val="tx1"/>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62" name="Text Box 2"/>
          <p:cNvSpPr>
            <a:spLocks noGrp="1" noChangeArrowheads="1"/>
          </p:cNvSpPr>
          <p:nvPr>
            <p:ph type="body"/>
          </p:nvPr>
        </p:nvSpPr>
        <p:spPr>
          <a:xfrm>
            <a:off x="809625" y="4932363"/>
            <a:ext cx="5918200" cy="4664075"/>
          </a:xfrm>
          <a:noFill/>
        </p:spPr>
        <p:txBody>
          <a:bodyPr lIns="96661" tIns="48331" rIns="96661" bIns="48331"/>
          <a:lstStyle/>
          <a:p>
            <a:pPr marL="0" marR="0" indent="0" algn="l" defTabSz="914400" rtl="0" eaLnBrk="0" fontAlgn="base" latinLnBrk="0" hangingPunct="0">
              <a:lnSpc>
                <a:spcPct val="100000"/>
              </a:lnSpc>
              <a:spcBef>
                <a:spcPts val="438"/>
              </a:spcBef>
              <a:spcAft>
                <a:spcPct val="0"/>
              </a:spcAft>
              <a:buClr>
                <a:srgbClr val="000000"/>
              </a:buClr>
              <a:buSzPct val="100000"/>
              <a:buFont typeface="Times New Roman" pitchFamily="18" charset="0"/>
              <a:buNone/>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defRPr/>
            </a:pPr>
            <a:r>
              <a:rPr lang="en-US" dirty="0" smtClean="0">
                <a:ea typeface="Microsoft YaHei"/>
                <a:cs typeface="Microsoft YaHei"/>
              </a:rPr>
              <a:t>1 mayo 2013</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endParaRPr lang="en-US" dirty="0" smtClean="0">
              <a:ea typeface="Microsoft YaHei"/>
              <a:cs typeface="Microsoft YaHei"/>
            </a:endParaRPr>
          </a:p>
        </p:txBody>
      </p:sp>
      <p:sp>
        <p:nvSpPr>
          <p:cNvPr id="245763" name="Text Box 3"/>
          <p:cNvSpPr txBox="1">
            <a:spLocks noChangeArrowheads="1"/>
          </p:cNvSpPr>
          <p:nvPr/>
        </p:nvSpPr>
        <p:spPr bwMode="auto">
          <a:xfrm>
            <a:off x="1588" y="0"/>
            <a:ext cx="633412" cy="392113"/>
          </a:xfrm>
          <a:prstGeom prst="rect">
            <a:avLst/>
          </a:prstGeom>
          <a:noFill/>
          <a:ln w="9525">
            <a:noFill/>
            <a:round/>
            <a:headEnd/>
            <a:tailEnd/>
          </a:ln>
        </p:spPr>
        <p:txBody>
          <a:bodyPr lIns="93369" tIns="46685" rIns="93369" bIns="46685"/>
          <a:lstStyle/>
          <a:p>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fld id="{AC4FA327-3F18-41D2-972F-0850493FC43B}" type="slidenum">
              <a:rPr lang="en-US" sz="1900">
                <a:solidFill>
                  <a:srgbClr val="000000"/>
                </a:solidFill>
                <a:latin typeface="Calibri" pitchFamily="34" charset="0"/>
              </a:rPr>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t>41</a:t>
            </a:fld>
            <a:endParaRPr lang="en-US" sz="1900">
              <a:solidFill>
                <a:srgbClr val="000000"/>
              </a:solidFill>
              <a:latin typeface="Calibri" pitchFamily="34" charset="0"/>
            </a:endParaRPr>
          </a:p>
        </p:txBody>
      </p:sp>
      <p:sp>
        <p:nvSpPr>
          <p:cNvPr id="245764"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45765" name="Slide Number Placeholder 4"/>
          <p:cNvSpPr txBox="1">
            <a:spLocks noGrp="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a:fld id="{E8EC62FE-DBC0-4802-8192-29D4DF856204}" type="slidenum">
              <a:rPr lang="en-US" sz="1300">
                <a:solidFill>
                  <a:schemeClr val="tx1"/>
                </a:solidFill>
                <a:latin typeface="Calibri" pitchFamily="34" charset="0"/>
              </a:rPr>
              <a:pPr algn="r" defTabSz="966788"/>
              <a:t>41</a:t>
            </a:fld>
            <a:endParaRPr lang="en-US" sz="1300">
              <a:solidFill>
                <a:schemeClr val="tx1"/>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82" name="Text Box 2"/>
          <p:cNvSpPr>
            <a:spLocks noGrp="1" noChangeArrowheads="1"/>
          </p:cNvSpPr>
          <p:nvPr>
            <p:ph type="body"/>
          </p:nvPr>
        </p:nvSpPr>
        <p:spPr>
          <a:xfrm>
            <a:off x="809625" y="4932363"/>
            <a:ext cx="6478588" cy="4664075"/>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El </a:t>
            </a:r>
            <a:r>
              <a:rPr lang="en-US" dirty="0" err="1" smtClean="0">
                <a:ea typeface="Microsoft YaHei"/>
                <a:cs typeface="Microsoft YaHei"/>
              </a:rPr>
              <a:t>nombre</a:t>
            </a:r>
            <a:r>
              <a:rPr lang="en-US" dirty="0" smtClean="0">
                <a:ea typeface="Microsoft YaHei"/>
                <a:cs typeface="Microsoft YaHei"/>
              </a:rPr>
              <a:t> de </a:t>
            </a:r>
            <a:r>
              <a:rPr lang="en-US" dirty="0" err="1" smtClean="0">
                <a:ea typeface="Microsoft YaHei"/>
                <a:cs typeface="Microsoft YaHei"/>
              </a:rPr>
              <a:t>estas</a:t>
            </a:r>
            <a:r>
              <a:rPr lang="en-US" baseline="0" dirty="0" smtClean="0">
                <a:ea typeface="Microsoft YaHei"/>
                <a:cs typeface="Microsoft YaHei"/>
              </a:rPr>
              <a:t> </a:t>
            </a:r>
            <a:r>
              <a:rPr lang="en-US" baseline="0" dirty="0" err="1" smtClean="0">
                <a:ea typeface="Microsoft YaHei"/>
                <a:cs typeface="Microsoft YaHei"/>
              </a:rPr>
              <a:t>entidades</a:t>
            </a:r>
            <a:r>
              <a:rPr lang="en-US" baseline="0" dirty="0" smtClean="0">
                <a:ea typeface="Microsoft YaHei"/>
                <a:cs typeface="Microsoft YaHei"/>
              </a:rPr>
              <a:t> </a:t>
            </a:r>
            <a:r>
              <a:rPr lang="en-US" baseline="0" dirty="0" err="1" smtClean="0">
                <a:ea typeface="Microsoft YaHei"/>
                <a:cs typeface="Microsoft YaHei"/>
              </a:rPr>
              <a:t>corporativas</a:t>
            </a:r>
            <a:r>
              <a:rPr lang="en-US" baseline="0" dirty="0" smtClean="0">
                <a:ea typeface="Microsoft YaHei"/>
                <a:cs typeface="Microsoft YaHei"/>
              </a:rPr>
              <a:t> </a:t>
            </a:r>
            <a:r>
              <a:rPr lang="en-US" baseline="0" dirty="0" err="1" smtClean="0">
                <a:ea typeface="Microsoft YaHei"/>
                <a:cs typeface="Microsoft YaHei"/>
              </a:rPr>
              <a:t>incluye</a:t>
            </a:r>
            <a:r>
              <a:rPr lang="en-US" baseline="0" dirty="0" smtClean="0">
                <a:ea typeface="Microsoft YaHei"/>
                <a:cs typeface="Microsoft YaHei"/>
              </a:rPr>
              <a:t> </a:t>
            </a:r>
            <a:r>
              <a:rPr lang="en-US" baseline="0" dirty="0" err="1" smtClean="0">
                <a:ea typeface="Microsoft YaHei"/>
                <a:cs typeface="Microsoft YaHei"/>
              </a:rPr>
              <a:t>más</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el campo de </a:t>
            </a:r>
            <a:r>
              <a:rPr lang="en-US" baseline="0" dirty="0" err="1" smtClean="0">
                <a:ea typeface="Microsoft YaHei"/>
                <a:cs typeface="Microsoft YaHei"/>
              </a:rPr>
              <a:t>estudio</a:t>
            </a:r>
            <a:r>
              <a:rPr lang="en-US" baseline="0" dirty="0" smtClean="0">
                <a:ea typeface="Microsoft YaHei"/>
                <a:cs typeface="Microsoft YaHei"/>
              </a:rPr>
              <a:t>, </a:t>
            </a:r>
            <a:r>
              <a:rPr lang="en-US" baseline="0" dirty="0" err="1" smtClean="0">
                <a:ea typeface="Microsoft YaHei"/>
                <a:cs typeface="Microsoft YaHei"/>
              </a:rPr>
              <a:t>por</a:t>
            </a:r>
            <a:r>
              <a:rPr lang="en-US" baseline="0" dirty="0" smtClean="0">
                <a:ea typeface="Microsoft YaHei"/>
                <a:cs typeface="Microsoft YaHei"/>
              </a:rPr>
              <a:t> lo </a:t>
            </a:r>
            <a:r>
              <a:rPr lang="en-US" baseline="0" dirty="0" err="1" smtClean="0">
                <a:ea typeface="Microsoft YaHei"/>
                <a:cs typeface="Microsoft YaHei"/>
              </a:rPr>
              <a:t>tanto</a:t>
            </a:r>
            <a:r>
              <a:rPr lang="en-US" baseline="0" dirty="0" smtClean="0">
                <a:ea typeface="Microsoft YaHei"/>
                <a:cs typeface="Microsoft YaHei"/>
              </a:rPr>
              <a:t> el </a:t>
            </a:r>
            <a:r>
              <a:rPr lang="en-US" baseline="0" dirty="0" err="1" smtClean="0">
                <a:ea typeface="Microsoft YaHei"/>
                <a:cs typeface="Microsoft YaHei"/>
              </a:rPr>
              <a:t>tipo</a:t>
            </a:r>
            <a:r>
              <a:rPr lang="en-US" baseline="0" dirty="0" smtClean="0">
                <a:ea typeface="Microsoft YaHei"/>
                <a:cs typeface="Microsoft YaHei"/>
              </a:rPr>
              <a:t> 5 no se </a:t>
            </a:r>
            <a:r>
              <a:rPr lang="en-US" baseline="0" dirty="0" err="1" smtClean="0">
                <a:ea typeface="Microsoft YaHei"/>
                <a:cs typeface="Microsoft YaHei"/>
              </a:rPr>
              <a:t>debería</a:t>
            </a:r>
            <a:r>
              <a:rPr lang="en-US" baseline="0" dirty="0" smtClean="0">
                <a:ea typeface="Microsoft YaHei"/>
                <a:cs typeface="Microsoft YaHei"/>
              </a:rPr>
              <a:t> </a:t>
            </a:r>
            <a:r>
              <a:rPr lang="en-US" baseline="0" dirty="0" err="1" smtClean="0">
                <a:ea typeface="Microsoft YaHei"/>
                <a:cs typeface="Microsoft YaHei"/>
              </a:rPr>
              <a:t>aplicar</a:t>
            </a:r>
            <a:r>
              <a:rPr lang="en-US" baseline="0" dirty="0" smtClean="0">
                <a:ea typeface="Microsoft YaHei"/>
                <a:cs typeface="Microsoft YaHei"/>
              </a:rPr>
              <a:t>. </a:t>
            </a:r>
            <a:r>
              <a:rPr lang="en-US" baseline="0" dirty="0" err="1" smtClean="0">
                <a:ea typeface="Microsoft YaHei"/>
                <a:cs typeface="Microsoft YaHei"/>
              </a:rPr>
              <a:t>Tampoco</a:t>
            </a:r>
            <a:r>
              <a:rPr lang="en-US" baseline="0" dirty="0" smtClean="0">
                <a:ea typeface="Microsoft YaHei"/>
                <a:cs typeface="Microsoft YaHei"/>
              </a:rPr>
              <a:t> el </a:t>
            </a:r>
            <a:r>
              <a:rPr lang="en-US" baseline="0" dirty="0" err="1" smtClean="0">
                <a:ea typeface="Microsoft YaHei"/>
                <a:cs typeface="Microsoft YaHei"/>
              </a:rPr>
              <a:t>tipo</a:t>
            </a:r>
            <a:r>
              <a:rPr lang="en-US" baseline="0" dirty="0" smtClean="0">
                <a:ea typeface="Microsoft YaHei"/>
                <a:cs typeface="Microsoft YaHei"/>
              </a:rPr>
              <a:t> 6 </a:t>
            </a:r>
            <a:r>
              <a:rPr lang="en-US" baseline="0" dirty="0" err="1" smtClean="0">
                <a:ea typeface="Microsoft YaHei"/>
                <a:cs typeface="Microsoft YaHei"/>
              </a:rPr>
              <a:t>porque</a:t>
            </a:r>
            <a:r>
              <a:rPr lang="en-US" baseline="0" dirty="0" smtClean="0">
                <a:ea typeface="Microsoft YaHei"/>
                <a:cs typeface="Microsoft YaHei"/>
              </a:rPr>
              <a:t> no </a:t>
            </a:r>
            <a:r>
              <a:rPr lang="en-US" baseline="0" dirty="0" err="1" smtClean="0">
                <a:ea typeface="Microsoft YaHei"/>
                <a:cs typeface="Microsoft YaHei"/>
              </a:rPr>
              <a:t>incluye</a:t>
            </a:r>
            <a:r>
              <a:rPr lang="en-US" baseline="0" dirty="0" smtClean="0">
                <a:ea typeface="Microsoft YaHei"/>
                <a:cs typeface="Microsoft YaHei"/>
              </a:rPr>
              <a:t> el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completo</a:t>
            </a:r>
            <a:r>
              <a:rPr lang="en-US" baseline="0" dirty="0" smtClean="0">
                <a:ea typeface="Microsoft YaHei"/>
                <a:cs typeface="Microsoft YaHei"/>
              </a:rPr>
              <a:t> de la </a:t>
            </a:r>
            <a:r>
              <a:rPr lang="en-US" baseline="0" dirty="0" err="1" smtClean="0">
                <a:ea typeface="Microsoft YaHei"/>
                <a:cs typeface="Microsoft YaHei"/>
              </a:rPr>
              <a:t>entidad</a:t>
            </a:r>
            <a:r>
              <a:rPr lang="en-US" baseline="0" dirty="0" smtClean="0">
                <a:ea typeface="Microsoft YaHei"/>
                <a:cs typeface="Microsoft YaHei"/>
              </a:rPr>
              <a:t> superior</a:t>
            </a:r>
            <a:r>
              <a:rPr lang="en-US" dirty="0" smtClean="0"/>
              <a:t> (</a:t>
            </a:r>
            <a:r>
              <a:rPr lang="en-US" dirty="0" err="1" smtClean="0"/>
              <a:t>por</a:t>
            </a:r>
            <a:r>
              <a:rPr lang="en-US" baseline="0" dirty="0" smtClean="0"/>
              <a:t> </a:t>
            </a:r>
            <a:r>
              <a:rPr lang="en-US" baseline="0" dirty="0" err="1" smtClean="0"/>
              <a:t>ejemplo</a:t>
            </a:r>
            <a:r>
              <a:rPr lang="en-US" dirty="0" smtClean="0"/>
              <a:t> Rutgers University).</a:t>
            </a:r>
            <a:endParaRPr lang="en-US" dirty="0" smtClean="0">
              <a:ea typeface="Microsoft YaHei"/>
              <a:cs typeface="Microsoft YaHei"/>
            </a:endParaRPr>
          </a:p>
        </p:txBody>
      </p:sp>
      <p:sp>
        <p:nvSpPr>
          <p:cNvPr id="122883" name="Text Box 3"/>
          <p:cNvSpPr txBox="1">
            <a:spLocks noChangeArrowheads="1"/>
          </p:cNvSpPr>
          <p:nvPr/>
        </p:nvSpPr>
        <p:spPr bwMode="auto">
          <a:xfrm>
            <a:off x="1588" y="0"/>
            <a:ext cx="554037" cy="31273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DA06CBC0-B11E-4901-84A5-9991ED644128}"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42</a:t>
            </a:fld>
            <a:endParaRPr lang="en-US" sz="1900">
              <a:solidFill>
                <a:srgbClr val="000000"/>
              </a:solidFill>
              <a:latin typeface="Calibri" pitchFamily="34" charset="0"/>
              <a:cs typeface="Microsoft YaHei"/>
            </a:endParaRPr>
          </a:p>
        </p:txBody>
      </p:sp>
      <p:sp>
        <p:nvSpPr>
          <p:cNvPr id="122884"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22885" name="Slide Number Placeholder 4"/>
          <p:cNvSpPr>
            <a:spLocks noGrp="1"/>
          </p:cNvSpPr>
          <p:nvPr>
            <p:ph type="sldNum" sz="quarter"/>
          </p:nvPr>
        </p:nvSpPr>
        <p:spPr>
          <a:noFill/>
          <a:ln>
            <a:miter lim="800000"/>
            <a:headEnd/>
            <a:tailEnd/>
          </a:ln>
        </p:spPr>
        <p:txBody>
          <a:bodyPr/>
          <a:lstStyle/>
          <a:p>
            <a:fld id="{0C77096A-DE28-41CC-9CFA-694B605D5B30}" type="slidenum">
              <a:rPr lang="en-US" smtClean="0"/>
              <a:pPr/>
              <a:t>42</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Text Box 2"/>
          <p:cNvSpPr>
            <a:spLocks noGrp="1" noChangeArrowheads="1"/>
          </p:cNvSpPr>
          <p:nvPr>
            <p:ph type="body"/>
          </p:nvPr>
        </p:nvSpPr>
        <p:spPr>
          <a:xfrm>
            <a:off x="809625" y="4932363"/>
            <a:ext cx="6110288" cy="4664075"/>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Este </a:t>
            </a:r>
            <a:r>
              <a:rPr lang="en-US" dirty="0" err="1" smtClean="0">
                <a:ea typeface="Microsoft YaHei"/>
                <a:cs typeface="Microsoft YaHei"/>
              </a:rPr>
              <a:t>tipo</a:t>
            </a:r>
            <a:r>
              <a:rPr lang="en-US" dirty="0" smtClean="0">
                <a:ea typeface="Microsoft YaHei"/>
                <a:cs typeface="Microsoft YaHei"/>
              </a:rPr>
              <a:t> </a:t>
            </a:r>
            <a:r>
              <a:rPr lang="en-US" dirty="0" err="1" smtClean="0">
                <a:ea typeface="Microsoft YaHei"/>
                <a:cs typeface="Microsoft YaHei"/>
              </a:rPr>
              <a:t>sólo</a:t>
            </a:r>
            <a:r>
              <a:rPr lang="en-US" dirty="0" smtClean="0">
                <a:ea typeface="Microsoft YaHei"/>
                <a:cs typeface="Microsoft YaHei"/>
              </a:rPr>
              <a:t> se</a:t>
            </a:r>
            <a:r>
              <a:rPr lang="en-US" baseline="0" dirty="0" smtClean="0">
                <a:ea typeface="Microsoft YaHei"/>
                <a:cs typeface="Microsoft YaHei"/>
              </a:rPr>
              <a:t> </a:t>
            </a:r>
            <a:r>
              <a:rPr lang="en-US" baseline="0" dirty="0" err="1" smtClean="0">
                <a:ea typeface="Microsoft YaHei"/>
                <a:cs typeface="Microsoft YaHei"/>
              </a:rPr>
              <a:t>aplica</a:t>
            </a:r>
            <a:r>
              <a:rPr lang="en-US" baseline="0" dirty="0" smtClean="0">
                <a:ea typeface="Microsoft YaHei"/>
                <a:cs typeface="Microsoft YaHei"/>
              </a:rPr>
              <a:t> a </a:t>
            </a:r>
            <a:r>
              <a:rPr lang="en-US" baseline="0" dirty="0" err="1" smtClean="0">
                <a:ea typeface="Microsoft YaHei"/>
                <a:cs typeface="Microsoft YaHei"/>
              </a:rPr>
              <a:t>entidades</a:t>
            </a:r>
            <a:r>
              <a:rPr lang="en-US" baseline="0" dirty="0" smtClean="0">
                <a:ea typeface="Microsoft YaHei"/>
                <a:cs typeface="Microsoft YaHei"/>
              </a:rPr>
              <a:t> no </a:t>
            </a:r>
            <a:r>
              <a:rPr lang="en-US" baseline="0" dirty="0" err="1" smtClean="0">
                <a:ea typeface="Microsoft YaHei"/>
                <a:cs typeface="Microsoft YaHei"/>
              </a:rPr>
              <a:t>gubernamentales</a:t>
            </a:r>
            <a:r>
              <a:rPr lang="en-US" baseline="0" dirty="0" smtClean="0">
                <a:ea typeface="Microsoft YaHei"/>
                <a:cs typeface="Microsoft YaHei"/>
              </a:rPr>
              <a:t>.</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RDA 11.2.2.14.6</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Distingue </a:t>
            </a:r>
            <a:r>
              <a:rPr lang="en-US" dirty="0" err="1" smtClean="0">
                <a:ea typeface="Microsoft YaHei"/>
                <a:cs typeface="Microsoft YaHei"/>
              </a:rPr>
              <a:t>casos</a:t>
            </a:r>
            <a:r>
              <a:rPr lang="en-US" dirty="0" smtClean="0">
                <a:ea typeface="Microsoft YaHei"/>
                <a:cs typeface="Microsoft YaHei"/>
              </a:rPr>
              <a:t> en los </a:t>
            </a:r>
            <a:r>
              <a:rPr lang="en-US" dirty="0" err="1" smtClean="0">
                <a:ea typeface="Microsoft YaHei"/>
                <a:cs typeface="Microsoft YaHei"/>
              </a:rPr>
              <a:t>cuales</a:t>
            </a:r>
            <a:r>
              <a:rPr lang="en-US" dirty="0" smtClean="0">
                <a:ea typeface="Microsoft YaHei"/>
                <a:cs typeface="Microsoft YaHei"/>
              </a:rPr>
              <a:t> los </a:t>
            </a:r>
            <a:r>
              <a:rPr lang="en-US" dirty="0" err="1" smtClean="0">
                <a:ea typeface="Microsoft YaHei"/>
                <a:cs typeface="Microsoft YaHei"/>
              </a:rPr>
              <a:t>nombres</a:t>
            </a:r>
            <a:r>
              <a:rPr lang="en-US" dirty="0" smtClean="0">
                <a:ea typeface="Microsoft YaHei"/>
                <a:cs typeface="Microsoft YaHei"/>
              </a:rPr>
              <a:t> de </a:t>
            </a:r>
            <a:r>
              <a:rPr lang="en-US" dirty="0" err="1" smtClean="0">
                <a:ea typeface="Microsoft YaHei"/>
                <a:cs typeface="Microsoft YaHei"/>
              </a:rPr>
              <a:t>las</a:t>
            </a:r>
            <a:r>
              <a:rPr lang="en-US" dirty="0" smtClean="0">
                <a:ea typeface="Microsoft YaHei"/>
                <a:cs typeface="Microsoft YaHei"/>
              </a:rPr>
              <a:t> </a:t>
            </a:r>
            <a:r>
              <a:rPr lang="en-US" dirty="0" err="1" smtClean="0">
                <a:ea typeface="Microsoft YaHei"/>
                <a:cs typeface="Microsoft YaHei"/>
              </a:rPr>
              <a:t>entidades</a:t>
            </a:r>
            <a:r>
              <a:rPr lang="en-US" dirty="0" smtClean="0">
                <a:ea typeface="Microsoft YaHei"/>
                <a:cs typeface="Microsoft YaHei"/>
              </a:rPr>
              <a:t> </a:t>
            </a:r>
            <a:r>
              <a:rPr lang="en-US" dirty="0" err="1" smtClean="0">
                <a:ea typeface="Microsoft YaHei"/>
                <a:cs typeface="Microsoft YaHei"/>
              </a:rPr>
              <a:t>corporativas</a:t>
            </a:r>
            <a:r>
              <a:rPr lang="en-US" baseline="0" dirty="0" smtClean="0">
                <a:ea typeface="Microsoft YaHei"/>
                <a:cs typeface="Microsoft YaHei"/>
              </a:rPr>
              <a:t> </a:t>
            </a:r>
            <a:r>
              <a:rPr lang="en-US" baseline="0" dirty="0" err="1" smtClean="0">
                <a:ea typeface="Microsoft YaHei"/>
                <a:cs typeface="Microsoft YaHei"/>
              </a:rPr>
              <a:t>subordinadas</a:t>
            </a:r>
            <a:r>
              <a:rPr lang="en-US" baseline="0" dirty="0" smtClean="0">
                <a:ea typeface="Microsoft YaHei"/>
                <a:cs typeface="Microsoft YaHei"/>
              </a:rPr>
              <a:t> </a:t>
            </a:r>
            <a:r>
              <a:rPr lang="en-US" baseline="0" dirty="0" err="1" smtClean="0">
                <a:ea typeface="Microsoft YaHei"/>
                <a:cs typeface="Microsoft YaHei"/>
              </a:rPr>
              <a:t>incluyen</a:t>
            </a:r>
            <a:r>
              <a:rPr lang="en-US" baseline="0" dirty="0" smtClean="0">
                <a:ea typeface="Microsoft YaHei"/>
                <a:cs typeface="Microsoft YaHei"/>
              </a:rPr>
              <a:t> los </a:t>
            </a:r>
            <a:r>
              <a:rPr lang="en-US" baseline="0" dirty="0" err="1" smtClean="0">
                <a:ea typeface="Microsoft YaHei"/>
                <a:cs typeface="Microsoft YaHei"/>
              </a:rPr>
              <a:t>nombres</a:t>
            </a:r>
            <a:r>
              <a:rPr lang="en-US" baseline="0" dirty="0" smtClean="0">
                <a:ea typeface="Microsoft YaHei"/>
                <a:cs typeface="Microsoft YaHei"/>
              </a:rPr>
              <a:t> de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entidades</a:t>
            </a:r>
            <a:r>
              <a:rPr lang="en-US" baseline="0" dirty="0" smtClean="0">
                <a:ea typeface="Microsoft YaHei"/>
                <a:cs typeface="Microsoft YaHei"/>
              </a:rPr>
              <a:t> </a:t>
            </a:r>
            <a:r>
              <a:rPr lang="en-US" baseline="0" dirty="0" err="1" smtClean="0">
                <a:ea typeface="Microsoft YaHei"/>
                <a:cs typeface="Microsoft YaHei"/>
              </a:rPr>
              <a:t>superiores</a:t>
            </a:r>
            <a:r>
              <a:rPr lang="en-US" baseline="0" dirty="0" smtClean="0">
                <a:ea typeface="Microsoft YaHei"/>
                <a:cs typeface="Microsoft YaHei"/>
              </a:rPr>
              <a:t> y </a:t>
            </a:r>
            <a:r>
              <a:rPr lang="en-US" baseline="0" dirty="0" err="1" smtClean="0">
                <a:ea typeface="Microsoft YaHei"/>
                <a:cs typeface="Microsoft YaHei"/>
              </a:rPr>
              <a:t>aparecen</a:t>
            </a:r>
            <a:r>
              <a:rPr lang="en-US" baseline="0" dirty="0" smtClean="0">
                <a:ea typeface="Microsoft YaHei"/>
                <a:cs typeface="Microsoft YaHei"/>
              </a:rPr>
              <a:t> en </a:t>
            </a:r>
            <a:r>
              <a:rPr lang="en-US" baseline="0" dirty="0" err="1" smtClean="0">
                <a:ea typeface="Microsoft YaHei"/>
                <a:cs typeface="Microsoft YaHei"/>
              </a:rPr>
              <a:t>asociación</a:t>
            </a:r>
            <a:r>
              <a:rPr lang="en-US" baseline="0" dirty="0" smtClean="0">
                <a:ea typeface="Microsoft YaHei"/>
                <a:cs typeface="Microsoft YaHei"/>
              </a:rPr>
              <a:t> con los </a:t>
            </a:r>
            <a:r>
              <a:rPr lang="en-US" baseline="0" dirty="0" err="1" smtClean="0">
                <a:ea typeface="Microsoft YaHei"/>
                <a:cs typeface="Microsoft YaHei"/>
              </a:rPr>
              <a:t>nombres</a:t>
            </a:r>
            <a:r>
              <a:rPr lang="en-US" baseline="0" dirty="0" smtClean="0">
                <a:ea typeface="Microsoft YaHei"/>
                <a:cs typeface="Microsoft YaHei"/>
              </a:rPr>
              <a:t> de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entidades</a:t>
            </a:r>
            <a:r>
              <a:rPr lang="en-US" baseline="0" dirty="0" smtClean="0">
                <a:ea typeface="Microsoft YaHei"/>
                <a:cs typeface="Microsoft YaHei"/>
              </a:rPr>
              <a:t> </a:t>
            </a:r>
            <a:r>
              <a:rPr lang="en-US" baseline="0" dirty="0" err="1" smtClean="0">
                <a:ea typeface="Microsoft YaHei"/>
                <a:cs typeface="Microsoft YaHei"/>
              </a:rPr>
              <a:t>subordinadas</a:t>
            </a:r>
            <a:r>
              <a:rPr lang="en-US" baseline="0"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baseline="0" dirty="0" smtClean="0">
              <a:ea typeface="Microsoft YaHei"/>
              <a:cs typeface="Microsoft YaHei"/>
            </a:endParaRPr>
          </a:p>
        </p:txBody>
      </p:sp>
      <p:sp>
        <p:nvSpPr>
          <p:cNvPr id="124931" name="Text Box 3"/>
          <p:cNvSpPr txBox="1">
            <a:spLocks noChangeArrowheads="1"/>
          </p:cNvSpPr>
          <p:nvPr/>
        </p:nvSpPr>
        <p:spPr bwMode="auto">
          <a:xfrm>
            <a:off x="1588" y="0"/>
            <a:ext cx="554037" cy="31273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C78D36C7-A32C-4EE4-BB23-24C980CAA533}"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43</a:t>
            </a:fld>
            <a:endParaRPr lang="en-US" sz="1900">
              <a:solidFill>
                <a:srgbClr val="000000"/>
              </a:solidFill>
              <a:latin typeface="Calibri" pitchFamily="34" charset="0"/>
              <a:cs typeface="Microsoft YaHei"/>
            </a:endParaRPr>
          </a:p>
        </p:txBody>
      </p:sp>
      <p:sp>
        <p:nvSpPr>
          <p:cNvPr id="124932"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24933" name="Slide Number Placeholder 4"/>
          <p:cNvSpPr>
            <a:spLocks noGrp="1"/>
          </p:cNvSpPr>
          <p:nvPr>
            <p:ph type="sldNum" sz="quarter"/>
          </p:nvPr>
        </p:nvSpPr>
        <p:spPr>
          <a:noFill/>
          <a:ln>
            <a:miter lim="800000"/>
            <a:headEnd/>
            <a:tailEnd/>
          </a:ln>
        </p:spPr>
        <p:txBody>
          <a:bodyPr/>
          <a:lstStyle/>
          <a:p>
            <a:fld id="{610E012A-0B76-4975-AB6F-F4A13A82620B}" type="slidenum">
              <a:rPr lang="en-US" smtClean="0"/>
              <a:pPr/>
              <a:t>43</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7810" name="Text Box 2"/>
          <p:cNvSpPr>
            <a:spLocks noGrp="1" noChangeArrowheads="1"/>
          </p:cNvSpPr>
          <p:nvPr>
            <p:ph type="body"/>
          </p:nvPr>
        </p:nvSpPr>
        <p:spPr>
          <a:xfrm>
            <a:off x="809625" y="4932363"/>
            <a:ext cx="6029325" cy="4664075"/>
          </a:xfrm>
          <a:noFill/>
        </p:spPr>
        <p:txBody>
          <a:bodyPr lIns="96661" tIns="48331" rIns="96661" bIns="48331"/>
          <a:lstStyle/>
          <a:p>
            <a:pPr marL="0" marR="0" indent="0" algn="l" defTabSz="914400" rtl="0" eaLnBrk="0" fontAlgn="base" latinLnBrk="0" hangingPunct="0">
              <a:lnSpc>
                <a:spcPct val="100000"/>
              </a:lnSpc>
              <a:spcBef>
                <a:spcPts val="438"/>
              </a:spcBef>
              <a:spcAft>
                <a:spcPct val="0"/>
              </a:spcAft>
              <a:buClr>
                <a:srgbClr val="000000"/>
              </a:buClr>
              <a:buSzPct val="100000"/>
              <a:buFont typeface="Times New Roman" pitchFamily="18" charset="0"/>
              <a:buNone/>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defRPr/>
            </a:pPr>
            <a:r>
              <a:rPr lang="en-US" dirty="0" smtClean="0">
                <a:ea typeface="Microsoft YaHei"/>
                <a:cs typeface="Microsoft YaHei"/>
              </a:rPr>
              <a:t>1 mayo 2013</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dirty="0" smtClean="0">
                <a:ea typeface="Microsoft YaHei"/>
                <a:cs typeface="Microsoft YaHei"/>
              </a:rPr>
              <a:t>LC-PCC PS: El </a:t>
            </a:r>
            <a:r>
              <a:rPr lang="en-US" dirty="0" err="1" smtClean="0">
                <a:ea typeface="Microsoft YaHei"/>
                <a:cs typeface="Microsoft YaHei"/>
              </a:rPr>
              <a:t>término</a:t>
            </a:r>
            <a:r>
              <a:rPr lang="en-US" baseline="0" dirty="0" smtClean="0">
                <a:ea typeface="Microsoft YaHei"/>
                <a:cs typeface="Microsoft YaHei"/>
              </a:rPr>
              <a:t> “</a:t>
            </a:r>
            <a:r>
              <a:rPr lang="en-US" baseline="0" dirty="0" err="1" smtClean="0">
                <a:ea typeface="Microsoft YaHei"/>
                <a:cs typeface="Microsoft YaHei"/>
              </a:rPr>
              <a:t>incluye</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la </a:t>
            </a:r>
            <a:r>
              <a:rPr lang="en-US" baseline="0" dirty="0" err="1" smtClean="0">
                <a:ea typeface="Microsoft YaHei"/>
                <a:cs typeface="Microsoft YaHei"/>
              </a:rPr>
              <a:t>instrucción</a:t>
            </a:r>
            <a:r>
              <a:rPr lang="en-US" baseline="0" dirty="0" smtClean="0">
                <a:ea typeface="Microsoft YaHei"/>
                <a:cs typeface="Microsoft YaHei"/>
              </a:rPr>
              <a:t> </a:t>
            </a:r>
            <a:r>
              <a:rPr lang="en-US" baseline="0" dirty="0" err="1" smtClean="0">
                <a:ea typeface="Microsoft YaHei"/>
                <a:cs typeface="Microsoft YaHei"/>
              </a:rPr>
              <a:t>aplica</a:t>
            </a:r>
            <a:r>
              <a:rPr lang="en-US" baseline="0" dirty="0" smtClean="0">
                <a:ea typeface="Microsoft YaHei"/>
                <a:cs typeface="Microsoft YaHei"/>
              </a:rPr>
              <a:t> a </a:t>
            </a:r>
            <a:r>
              <a:rPr lang="en-US" baseline="0" dirty="0" err="1" smtClean="0">
                <a:ea typeface="Microsoft YaHei"/>
                <a:cs typeface="Microsoft YaHei"/>
              </a:rPr>
              <a:t>cualquiera</a:t>
            </a:r>
            <a:r>
              <a:rPr lang="en-US" baseline="0" dirty="0" smtClean="0">
                <a:ea typeface="Microsoft YaHei"/>
                <a:cs typeface="Microsoft YaHei"/>
              </a:rPr>
              <a:t> </a:t>
            </a:r>
            <a:r>
              <a:rPr lang="en-US" baseline="0" dirty="0" err="1" smtClean="0">
                <a:ea typeface="Microsoft YaHei"/>
                <a:cs typeface="Microsoft YaHei"/>
              </a:rPr>
              <a:t>relación</a:t>
            </a:r>
            <a:r>
              <a:rPr lang="en-US" baseline="0" dirty="0" smtClean="0">
                <a:ea typeface="Microsoft YaHei"/>
                <a:cs typeface="Microsoft YaHei"/>
              </a:rPr>
              <a:t> </a:t>
            </a:r>
            <a:r>
              <a:rPr lang="en-US" baseline="0" dirty="0" err="1" smtClean="0">
                <a:ea typeface="Microsoft YaHei"/>
                <a:cs typeface="Microsoft YaHei"/>
              </a:rPr>
              <a:t>lingüística</a:t>
            </a:r>
            <a:r>
              <a:rPr lang="en-US" baseline="0" dirty="0" smtClean="0">
                <a:ea typeface="Microsoft YaHei"/>
                <a:cs typeface="Microsoft YaHei"/>
              </a:rPr>
              <a:t> entre el </a:t>
            </a:r>
            <a:r>
              <a:rPr lang="en-US" baseline="0" dirty="0" err="1" smtClean="0">
                <a:ea typeface="Microsoft YaHei"/>
                <a:cs typeface="Microsoft YaHei"/>
              </a:rPr>
              <a:t>nombre</a:t>
            </a:r>
            <a:r>
              <a:rPr lang="en-US" baseline="0" dirty="0" smtClean="0">
                <a:ea typeface="Microsoft YaHei"/>
                <a:cs typeface="Microsoft YaHei"/>
              </a:rPr>
              <a:t> de la </a:t>
            </a:r>
            <a:r>
              <a:rPr lang="en-US" baseline="0" dirty="0" err="1" smtClean="0">
                <a:ea typeface="Microsoft YaHei"/>
                <a:cs typeface="Microsoft YaHei"/>
              </a:rPr>
              <a:t>entidad</a:t>
            </a:r>
            <a:r>
              <a:rPr lang="en-US" baseline="0" dirty="0" smtClean="0">
                <a:ea typeface="Microsoft YaHei"/>
                <a:cs typeface="Microsoft YaHei"/>
              </a:rPr>
              <a:t> y </a:t>
            </a:r>
            <a:r>
              <a:rPr lang="en-US" baseline="0" dirty="0" err="1" smtClean="0">
                <a:ea typeface="Microsoft YaHei"/>
                <a:cs typeface="Microsoft YaHei"/>
              </a:rPr>
              <a:t>su</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más</a:t>
            </a:r>
            <a:r>
              <a:rPr lang="en-US" baseline="0" dirty="0" smtClean="0">
                <a:ea typeface="Microsoft YaHei"/>
                <a:cs typeface="Microsoft YaHei"/>
              </a:rPr>
              <a:t> </a:t>
            </a:r>
            <a:r>
              <a:rPr lang="en-US" baseline="0" dirty="0" err="1" smtClean="0">
                <a:ea typeface="Microsoft YaHei"/>
                <a:cs typeface="Microsoft YaHei"/>
              </a:rPr>
              <a:t>alta</a:t>
            </a:r>
            <a:r>
              <a:rPr lang="en-US" baseline="0" dirty="0" smtClean="0">
                <a:ea typeface="Microsoft YaHei"/>
                <a:cs typeface="Microsoft YaHei"/>
              </a:rPr>
              <a:t> o </a:t>
            </a:r>
            <a:r>
              <a:rPr lang="en-US" baseline="0" dirty="0" err="1" smtClean="0">
                <a:ea typeface="Microsoft YaHei"/>
                <a:cs typeface="Microsoft YaHei"/>
              </a:rPr>
              <a:t>relacionada</a:t>
            </a:r>
            <a:r>
              <a:rPr lang="en-US" baseline="0" dirty="0" smtClean="0">
                <a:ea typeface="Microsoft YaHei"/>
                <a:cs typeface="Microsoft YaHei"/>
              </a:rPr>
              <a:t>) superior, no </a:t>
            </a:r>
            <a:r>
              <a:rPr lang="en-US" baseline="0" dirty="0" err="1" smtClean="0">
                <a:ea typeface="Microsoft YaHei"/>
                <a:cs typeface="Microsoft YaHei"/>
              </a:rPr>
              <a:t>solamente</a:t>
            </a:r>
            <a:r>
              <a:rPr lang="en-US" baseline="0" dirty="0" smtClean="0">
                <a:ea typeface="Microsoft YaHei"/>
                <a:cs typeface="Microsoft YaHei"/>
              </a:rPr>
              <a:t> a </a:t>
            </a:r>
            <a:r>
              <a:rPr lang="en-US" baseline="0" dirty="0" err="1" smtClean="0">
                <a:ea typeface="Microsoft YaHei"/>
                <a:cs typeface="Microsoft YaHei"/>
              </a:rPr>
              <a:t>ellas</a:t>
            </a:r>
            <a:r>
              <a:rPr lang="en-US" baseline="0" dirty="0" smtClean="0">
                <a:ea typeface="Microsoft YaHei"/>
                <a:cs typeface="Microsoft YaHei"/>
              </a:rPr>
              <a:t> </a:t>
            </a:r>
            <a:r>
              <a:rPr lang="en-US" baseline="0" dirty="0" err="1" smtClean="0">
                <a:ea typeface="Microsoft YaHei"/>
                <a:cs typeface="Microsoft YaHei"/>
              </a:rPr>
              <a:t>mostrado</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los </a:t>
            </a:r>
            <a:r>
              <a:rPr lang="en-US" baseline="0" dirty="0" err="1" smtClean="0">
                <a:ea typeface="Microsoft YaHei"/>
                <a:cs typeface="Microsoft YaHei"/>
              </a:rPr>
              <a:t>ejemplo</a:t>
            </a:r>
            <a:r>
              <a:rPr lang="en-US" baseline="0" dirty="0" smtClean="0">
                <a:ea typeface="Microsoft YaHei"/>
                <a:cs typeface="Microsoft YaHei"/>
              </a:rPr>
              <a:t> de la </a:t>
            </a:r>
            <a:r>
              <a:rPr lang="en-US" baseline="0" dirty="0" err="1" smtClean="0">
                <a:ea typeface="Microsoft YaHei"/>
                <a:cs typeface="Microsoft YaHei"/>
              </a:rPr>
              <a:t>instrucción</a:t>
            </a:r>
            <a:r>
              <a:rPr lang="en-US" baseline="0" dirty="0" smtClean="0">
                <a:ea typeface="Microsoft YaHei"/>
                <a:cs typeface="Microsoft YaHei"/>
              </a:rPr>
              <a:t>.</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endParaRPr lang="en-US" baseline="0" dirty="0" smtClean="0">
              <a:ea typeface="Microsoft YaHei"/>
              <a:cs typeface="Microsoft YaHei"/>
            </a:endParaRP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baseline="0" dirty="0" smtClean="0">
                <a:ea typeface="Microsoft YaHei"/>
                <a:cs typeface="Microsoft YaHei"/>
              </a:rPr>
              <a:t>La </a:t>
            </a:r>
            <a:r>
              <a:rPr lang="en-US" baseline="0" dirty="0" err="1" smtClean="0">
                <a:ea typeface="Microsoft YaHei"/>
                <a:cs typeface="Microsoft YaHei"/>
              </a:rPr>
              <a:t>frase</a:t>
            </a:r>
            <a:r>
              <a:rPr lang="en-US" baseline="0" dirty="0" smtClean="0">
                <a:ea typeface="Microsoft YaHei"/>
                <a:cs typeface="Microsoft YaHei"/>
              </a:rPr>
              <a:t>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completo</a:t>
            </a:r>
            <a:r>
              <a:rPr lang="en-US" baseline="0" dirty="0" smtClean="0">
                <a:ea typeface="Microsoft YaHei"/>
                <a:cs typeface="Microsoft YaHei"/>
              </a:rPr>
              <a:t>: </a:t>
            </a:r>
            <a:r>
              <a:rPr lang="en-US" baseline="0" dirty="0" err="1" smtClean="0">
                <a:ea typeface="Microsoft YaHei"/>
                <a:cs typeface="Microsoft YaHei"/>
              </a:rPr>
              <a:t>es</a:t>
            </a:r>
            <a:r>
              <a:rPr lang="en-US" baseline="0" dirty="0" smtClean="0">
                <a:ea typeface="Microsoft YaHei"/>
                <a:cs typeface="Microsoft YaHei"/>
              </a:rPr>
              <a:t> el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preferido</a:t>
            </a:r>
            <a:r>
              <a:rPr lang="en-US" baseline="0" dirty="0" smtClean="0">
                <a:ea typeface="Microsoft YaHei"/>
                <a:cs typeface="Microsoft YaHei"/>
              </a:rPr>
              <a:t> de la </a:t>
            </a:r>
            <a:r>
              <a:rPr lang="en-US" baseline="0" dirty="0" err="1" smtClean="0">
                <a:ea typeface="Microsoft YaHei"/>
                <a:cs typeface="Microsoft YaHei"/>
              </a:rPr>
              <a:t>entidad</a:t>
            </a:r>
            <a:r>
              <a:rPr lang="en-US" baseline="0" dirty="0" smtClean="0">
                <a:ea typeface="Microsoft YaHei"/>
                <a:cs typeface="Microsoft YaHei"/>
              </a:rPr>
              <a:t> superior o </a:t>
            </a:r>
            <a:r>
              <a:rPr lang="en-US" baseline="0" dirty="0" err="1" smtClean="0">
                <a:ea typeface="Microsoft YaHei"/>
                <a:cs typeface="Microsoft YaHei"/>
              </a:rPr>
              <a:t>relacionada</a:t>
            </a:r>
            <a:r>
              <a:rPr lang="en-US" baseline="0" dirty="0" smtClean="0">
                <a:ea typeface="Microsoft YaHei"/>
                <a:cs typeface="Microsoft YaHei"/>
              </a:rPr>
              <a:t>, no </a:t>
            </a:r>
            <a:r>
              <a:rPr lang="en-US" baseline="0" dirty="0" err="1" smtClean="0">
                <a:ea typeface="Microsoft YaHei"/>
                <a:cs typeface="Microsoft YaHei"/>
              </a:rPr>
              <a:t>necesariamente</a:t>
            </a:r>
            <a:r>
              <a:rPr lang="en-US" baseline="0" dirty="0" smtClean="0">
                <a:ea typeface="Microsoft YaHei"/>
                <a:cs typeface="Microsoft YaHei"/>
              </a:rPr>
              <a:t> el </a:t>
            </a:r>
            <a:r>
              <a:rPr lang="en-US" baseline="0" dirty="0" err="1" smtClean="0">
                <a:ea typeface="Microsoft YaHei"/>
                <a:cs typeface="Microsoft YaHei"/>
              </a:rPr>
              <a:t>punto</a:t>
            </a:r>
            <a:r>
              <a:rPr lang="en-US" baseline="0" dirty="0" smtClean="0">
                <a:ea typeface="Microsoft YaHei"/>
                <a:cs typeface="Microsoft YaHei"/>
              </a:rPr>
              <a:t> de </a:t>
            </a:r>
            <a:r>
              <a:rPr lang="en-US" baseline="0" dirty="0" err="1" smtClean="0">
                <a:ea typeface="Microsoft YaHei"/>
                <a:cs typeface="Microsoft YaHei"/>
              </a:rPr>
              <a:t>acceso</a:t>
            </a:r>
            <a:r>
              <a:rPr lang="en-US" baseline="0" dirty="0" smtClean="0">
                <a:ea typeface="Microsoft YaHei"/>
                <a:cs typeface="Microsoft YaHei"/>
              </a:rPr>
              <a:t> </a:t>
            </a:r>
            <a:r>
              <a:rPr lang="en-US" baseline="0" dirty="0" err="1" smtClean="0">
                <a:ea typeface="Microsoft YaHei"/>
                <a:cs typeface="Microsoft YaHei"/>
              </a:rPr>
              <a:t>autorizado</a:t>
            </a:r>
            <a:r>
              <a:rPr lang="en-US" baseline="0" dirty="0" smtClean="0">
                <a:ea typeface="Microsoft YaHei"/>
                <a:cs typeface="Microsoft YaHei"/>
              </a:rPr>
              <a:t> </a:t>
            </a:r>
            <a:r>
              <a:rPr lang="en-US" baseline="0" dirty="0" err="1" smtClean="0">
                <a:ea typeface="Microsoft YaHei"/>
                <a:cs typeface="Microsoft YaHei"/>
              </a:rPr>
              <a:t>completo</a:t>
            </a:r>
            <a:r>
              <a:rPr lang="en-US" baseline="0" dirty="0" smtClean="0">
                <a:ea typeface="Microsoft YaHei"/>
                <a:cs typeface="Microsoft YaHei"/>
              </a:rPr>
              <a:t> de </a:t>
            </a:r>
            <a:r>
              <a:rPr lang="en-US" baseline="0" dirty="0" err="1" smtClean="0">
                <a:ea typeface="Microsoft YaHei"/>
                <a:cs typeface="Microsoft YaHei"/>
              </a:rPr>
              <a:t>esta</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Por</a:t>
            </a:r>
            <a:r>
              <a:rPr lang="en-US" baseline="0" dirty="0" smtClean="0">
                <a:ea typeface="Microsoft YaHei"/>
                <a:cs typeface="Microsoft YaHei"/>
              </a:rPr>
              <a:t> </a:t>
            </a:r>
            <a:r>
              <a:rPr lang="en-US" baseline="0" dirty="0" err="1" smtClean="0">
                <a:ea typeface="Microsoft YaHei"/>
                <a:cs typeface="Microsoft YaHei"/>
              </a:rPr>
              <a:t>ejemplo</a:t>
            </a:r>
            <a:r>
              <a:rPr lang="en-US" baseline="0" dirty="0" smtClean="0">
                <a:ea typeface="Microsoft YaHei"/>
                <a:cs typeface="Microsoft YaHei"/>
              </a:rPr>
              <a:t>, no </a:t>
            </a:r>
            <a:r>
              <a:rPr lang="en-US" baseline="0" dirty="0" err="1" smtClean="0">
                <a:ea typeface="Microsoft YaHei"/>
                <a:cs typeface="Microsoft YaHei"/>
              </a:rPr>
              <a:t>paga</a:t>
            </a:r>
            <a:r>
              <a:rPr lang="en-US" baseline="0" dirty="0" smtClean="0">
                <a:ea typeface="Microsoft YaHei"/>
                <a:cs typeface="Microsoft YaHei"/>
              </a:rPr>
              <a:t> </a:t>
            </a:r>
            <a:r>
              <a:rPr lang="en-US" baseline="0" dirty="0" err="1" smtClean="0">
                <a:ea typeface="Microsoft YaHei"/>
                <a:cs typeface="Microsoft YaHei"/>
              </a:rPr>
              <a:t>atención</a:t>
            </a:r>
            <a:r>
              <a:rPr lang="en-US" baseline="0" dirty="0" smtClean="0">
                <a:ea typeface="Microsoft YaHei"/>
                <a:cs typeface="Microsoft YaHei"/>
              </a:rPr>
              <a:t> a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adiciones</a:t>
            </a:r>
            <a:r>
              <a:rPr lang="en-US" baseline="0" dirty="0" smtClean="0">
                <a:ea typeface="Microsoft YaHei"/>
                <a:cs typeface="Microsoft YaHei"/>
              </a:rPr>
              <a:t> al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preferido</a:t>
            </a:r>
            <a:r>
              <a:rPr lang="en-US" baseline="0" dirty="0" smtClean="0">
                <a:ea typeface="Microsoft YaHei"/>
                <a:cs typeface="Microsoft YaHei"/>
              </a:rPr>
              <a:t> o el </a:t>
            </a:r>
            <a:r>
              <a:rPr lang="en-US" baseline="0" dirty="0" err="1" smtClean="0">
                <a:ea typeface="Microsoft YaHei"/>
                <a:cs typeface="Microsoft YaHei"/>
              </a:rPr>
              <a:t>hecho</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la </a:t>
            </a:r>
            <a:r>
              <a:rPr lang="en-US" baseline="0" dirty="0" err="1" smtClean="0">
                <a:ea typeface="Microsoft YaHei"/>
                <a:cs typeface="Microsoft YaHei"/>
              </a:rPr>
              <a:t>entidad</a:t>
            </a:r>
            <a:r>
              <a:rPr lang="en-US" baseline="0" dirty="0" smtClean="0">
                <a:ea typeface="Microsoft YaHei"/>
                <a:cs typeface="Microsoft YaHei"/>
              </a:rPr>
              <a:t> superior o </a:t>
            </a:r>
            <a:r>
              <a:rPr lang="en-US" baseline="0" dirty="0" err="1" smtClean="0">
                <a:ea typeface="Microsoft YaHei"/>
                <a:cs typeface="Microsoft YaHei"/>
              </a:rPr>
              <a:t>relacionada</a:t>
            </a:r>
            <a:r>
              <a:rPr lang="en-US" baseline="0" dirty="0" smtClean="0">
                <a:ea typeface="Microsoft YaHei"/>
                <a:cs typeface="Microsoft YaHei"/>
              </a:rPr>
              <a:t> </a:t>
            </a:r>
            <a:r>
              <a:rPr lang="en-US" baseline="0" dirty="0" err="1" smtClean="0">
                <a:ea typeface="Microsoft YaHei"/>
                <a:cs typeface="Microsoft YaHei"/>
              </a:rPr>
              <a:t>pueda</a:t>
            </a:r>
            <a:r>
              <a:rPr lang="en-US" baseline="0" dirty="0" smtClean="0">
                <a:ea typeface="Microsoft YaHei"/>
                <a:cs typeface="Microsoft YaHei"/>
              </a:rPr>
              <a:t> </a:t>
            </a:r>
            <a:r>
              <a:rPr lang="en-US" baseline="0" dirty="0" err="1" smtClean="0">
                <a:ea typeface="Microsoft YaHei"/>
                <a:cs typeface="Microsoft YaHei"/>
              </a:rPr>
              <a:t>ser</a:t>
            </a:r>
            <a:r>
              <a:rPr lang="en-US" baseline="0" dirty="0" smtClean="0">
                <a:ea typeface="Microsoft YaHei"/>
                <a:cs typeface="Microsoft YaHei"/>
              </a:rPr>
              <a:t> </a:t>
            </a:r>
            <a:r>
              <a:rPr lang="en-US" baseline="0" dirty="0" err="1" smtClean="0">
                <a:ea typeface="Microsoft YaHei"/>
                <a:cs typeface="Microsoft YaHei"/>
              </a:rPr>
              <a:t>subordinado</a:t>
            </a:r>
            <a:r>
              <a:rPr lang="en-US" baseline="0" dirty="0" smtClean="0">
                <a:ea typeface="Microsoft YaHei"/>
                <a:cs typeface="Microsoft YaHei"/>
              </a:rPr>
              <a:t> a </a:t>
            </a:r>
            <a:r>
              <a:rPr lang="en-US" baseline="0" dirty="0" err="1" smtClean="0">
                <a:ea typeface="Microsoft YaHei"/>
                <a:cs typeface="Microsoft YaHei"/>
              </a:rPr>
              <a:t>otra</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endParaRPr lang="en-US" baseline="0" dirty="0" smtClean="0">
              <a:ea typeface="Microsoft YaHei"/>
              <a:cs typeface="Microsoft YaHei"/>
            </a:endParaRP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baseline="0" dirty="0" err="1" smtClean="0">
                <a:ea typeface="Microsoft YaHei"/>
                <a:cs typeface="Microsoft YaHei"/>
              </a:rPr>
              <a:t>Nombres</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fracasa</a:t>
            </a:r>
            <a:r>
              <a:rPr lang="en-US" baseline="0" dirty="0" smtClean="0">
                <a:ea typeface="Microsoft YaHei"/>
                <a:cs typeface="Microsoft YaHei"/>
              </a:rPr>
              <a:t> </a:t>
            </a:r>
            <a:r>
              <a:rPr lang="en-US" baseline="0" dirty="0" err="1" smtClean="0">
                <a:ea typeface="Microsoft YaHei"/>
                <a:cs typeface="Microsoft YaHei"/>
              </a:rPr>
              <a:t>esta</a:t>
            </a:r>
            <a:r>
              <a:rPr lang="en-US" baseline="0" dirty="0" smtClean="0">
                <a:ea typeface="Microsoft YaHei"/>
                <a:cs typeface="Microsoft YaHei"/>
              </a:rPr>
              <a:t> </a:t>
            </a:r>
            <a:r>
              <a:rPr lang="en-US" baseline="0" dirty="0" err="1" smtClean="0">
                <a:ea typeface="Microsoft YaHei"/>
                <a:cs typeface="Microsoft YaHei"/>
              </a:rPr>
              <a:t>prueba</a:t>
            </a:r>
            <a:r>
              <a:rPr lang="en-US" baseline="0" dirty="0" smtClean="0">
                <a:ea typeface="Microsoft YaHei"/>
                <a:cs typeface="Microsoft YaHei"/>
              </a:rPr>
              <a:t> y </a:t>
            </a:r>
            <a:r>
              <a:rPr lang="en-US" baseline="0" dirty="0" err="1" smtClean="0">
                <a:ea typeface="Microsoft YaHei"/>
                <a:cs typeface="Microsoft YaHei"/>
              </a:rPr>
              <a:t>registra</a:t>
            </a:r>
            <a:r>
              <a:rPr lang="en-US" baseline="0" dirty="0" smtClean="0">
                <a:ea typeface="Microsoft YaHei"/>
                <a:cs typeface="Microsoft YaHei"/>
              </a:rPr>
              <a:t> </a:t>
            </a:r>
            <a:r>
              <a:rPr lang="en-US" baseline="0" dirty="0" err="1" smtClean="0">
                <a:ea typeface="Microsoft YaHei"/>
                <a:cs typeface="Microsoft YaHei"/>
              </a:rPr>
              <a:t>directamente</a:t>
            </a:r>
            <a:r>
              <a:rPr lang="en-US" baseline="0" dirty="0" smtClean="0">
                <a:ea typeface="Microsoft YaHei"/>
                <a:cs typeface="Microsoft YaHei"/>
              </a:rPr>
              <a:t> </a:t>
            </a:r>
            <a:r>
              <a:rPr lang="en-US" baseline="0" dirty="0" err="1" smtClean="0">
                <a:ea typeface="Microsoft YaHei"/>
                <a:cs typeface="Microsoft YaHei"/>
              </a:rPr>
              <a:t>incluyen</a:t>
            </a:r>
            <a:r>
              <a:rPr lang="en-US" baseline="0" dirty="0" smtClean="0">
                <a:ea typeface="Microsoft YaHei"/>
                <a:cs typeface="Microsoft YaHei"/>
              </a:rPr>
              <a:t>:</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baseline="0" dirty="0" smtClean="0">
                <a:ea typeface="Microsoft YaHei"/>
                <a:cs typeface="Microsoft YaHei"/>
              </a:rPr>
              <a:t>BBC Symphony Orchestra</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dirty="0" smtClean="0">
                <a:ea typeface="Microsoft YaHei"/>
                <a:cs typeface="Microsoft YaHei"/>
              </a:rPr>
              <a:t>CU-Boulder Alumni Association</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dirty="0" smtClean="0">
                <a:ea typeface="Microsoft YaHei"/>
                <a:cs typeface="Microsoft YaHei"/>
              </a:rPr>
              <a:t>Friends of the Corcoran</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endParaRPr lang="en-US" baseline="0" dirty="0" smtClean="0">
              <a:ea typeface="Microsoft YaHei"/>
              <a:cs typeface="Microsoft YaHei"/>
            </a:endParaRP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baseline="0" dirty="0" smtClean="0">
                <a:ea typeface="Microsoft YaHei"/>
                <a:cs typeface="Microsoft YaHei"/>
              </a:rPr>
              <a:t>Si el </a:t>
            </a:r>
            <a:r>
              <a:rPr lang="en-US" baseline="0" dirty="0" err="1" smtClean="0">
                <a:ea typeface="Microsoft YaHei"/>
                <a:cs typeface="Microsoft YaHei"/>
              </a:rPr>
              <a:t>punto</a:t>
            </a:r>
            <a:r>
              <a:rPr lang="en-US" baseline="0" dirty="0" smtClean="0">
                <a:ea typeface="Microsoft YaHei"/>
                <a:cs typeface="Microsoft YaHei"/>
              </a:rPr>
              <a:t> de </a:t>
            </a:r>
            <a:r>
              <a:rPr lang="en-US" baseline="0" dirty="0" err="1" smtClean="0">
                <a:ea typeface="Microsoft YaHei"/>
                <a:cs typeface="Microsoft YaHei"/>
              </a:rPr>
              <a:t>acceso</a:t>
            </a:r>
            <a:r>
              <a:rPr lang="en-US" baseline="0" dirty="0" smtClean="0">
                <a:ea typeface="Microsoft YaHei"/>
                <a:cs typeface="Microsoft YaHei"/>
              </a:rPr>
              <a:t> </a:t>
            </a:r>
            <a:r>
              <a:rPr lang="en-US" baseline="0" dirty="0" err="1" smtClean="0">
                <a:ea typeface="Microsoft YaHei"/>
                <a:cs typeface="Microsoft YaHei"/>
              </a:rPr>
              <a:t>autorizado</a:t>
            </a:r>
            <a:r>
              <a:rPr lang="en-US" baseline="0" dirty="0" smtClean="0">
                <a:ea typeface="Microsoft YaHei"/>
                <a:cs typeface="Microsoft YaHei"/>
              </a:rPr>
              <a:t> de la </a:t>
            </a:r>
            <a:r>
              <a:rPr lang="en-US" baseline="0" dirty="0" err="1" smtClean="0">
                <a:ea typeface="Microsoft YaHei"/>
                <a:cs typeface="Microsoft YaHei"/>
              </a:rPr>
              <a:t>entidad</a:t>
            </a:r>
            <a:r>
              <a:rPr lang="en-US" baseline="0" dirty="0" smtClean="0">
                <a:ea typeface="Microsoft YaHei"/>
                <a:cs typeface="Microsoft YaHei"/>
              </a:rPr>
              <a:t> superior o </a:t>
            </a:r>
            <a:r>
              <a:rPr lang="en-US" baseline="0" dirty="0" err="1" smtClean="0">
                <a:ea typeface="Microsoft YaHei"/>
                <a:cs typeface="Microsoft YaHei"/>
              </a:rPr>
              <a:t>relacionada</a:t>
            </a:r>
            <a:r>
              <a:rPr lang="en-US" baseline="0" dirty="0" smtClean="0">
                <a:ea typeface="Microsoft YaHei"/>
                <a:cs typeface="Microsoft YaHei"/>
              </a:rPr>
              <a:t> </a:t>
            </a:r>
            <a:r>
              <a:rPr lang="en-US" baseline="0" dirty="0" err="1" smtClean="0">
                <a:ea typeface="Microsoft YaHei"/>
                <a:cs typeface="Microsoft YaHei"/>
              </a:rPr>
              <a:t>incluye</a:t>
            </a:r>
            <a:r>
              <a:rPr lang="en-US" baseline="0" dirty="0" smtClean="0">
                <a:ea typeface="Microsoft YaHei"/>
                <a:cs typeface="Microsoft YaHei"/>
              </a:rPr>
              <a:t>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adición</a:t>
            </a:r>
            <a:r>
              <a:rPr lang="en-US" baseline="0" dirty="0" smtClean="0">
                <a:ea typeface="Microsoft YaHei"/>
                <a:cs typeface="Microsoft YaHei"/>
              </a:rPr>
              <a:t> al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inclúyala</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a:t>
            </a:r>
            <a:r>
              <a:rPr lang="en-US" baseline="0" dirty="0" err="1" smtClean="0">
                <a:ea typeface="Microsoft YaHei"/>
                <a:cs typeface="Microsoft YaHei"/>
              </a:rPr>
              <a:t>este</a:t>
            </a:r>
            <a:r>
              <a:rPr lang="en-US" baseline="0" dirty="0" smtClean="0">
                <a:ea typeface="Microsoft YaHei"/>
                <a:cs typeface="Microsoft YaHei"/>
              </a:rPr>
              <a:t> </a:t>
            </a:r>
            <a:r>
              <a:rPr lang="en-US" baseline="0" dirty="0" err="1" smtClean="0">
                <a:ea typeface="Microsoft YaHei"/>
                <a:cs typeface="Microsoft YaHei"/>
              </a:rPr>
              <a:t>ejemplo</a:t>
            </a:r>
            <a:r>
              <a:rPr lang="en-US" baseline="0" dirty="0" smtClean="0">
                <a:ea typeface="Microsoft YaHei"/>
                <a:cs typeface="Microsoft YaHei"/>
              </a:rPr>
              <a:t>, el </a:t>
            </a:r>
            <a:r>
              <a:rPr lang="en-US" baseline="0" dirty="0" err="1" smtClean="0">
                <a:ea typeface="Microsoft YaHei"/>
                <a:cs typeface="Microsoft YaHei"/>
              </a:rPr>
              <a:t>lugar</a:t>
            </a:r>
            <a:r>
              <a:rPr lang="en-US" baseline="0" dirty="0" smtClean="0">
                <a:ea typeface="Microsoft YaHei"/>
                <a:cs typeface="Microsoft YaHei"/>
              </a:rPr>
              <a:t> se </a:t>
            </a:r>
            <a:r>
              <a:rPr lang="en-US" baseline="0" dirty="0" err="1" smtClean="0">
                <a:ea typeface="Microsoft YaHei"/>
                <a:cs typeface="Microsoft YaHei"/>
              </a:rPr>
              <a:t>añade</a:t>
            </a:r>
            <a:r>
              <a:rPr lang="en-US" baseline="0" dirty="0" smtClean="0">
                <a:ea typeface="Microsoft YaHei"/>
                <a:cs typeface="Microsoft YaHei"/>
              </a:rPr>
              <a:t>.</a:t>
            </a:r>
          </a:p>
        </p:txBody>
      </p:sp>
      <p:sp>
        <p:nvSpPr>
          <p:cNvPr id="247811" name="Text Box 3"/>
          <p:cNvSpPr txBox="1">
            <a:spLocks noChangeArrowheads="1"/>
          </p:cNvSpPr>
          <p:nvPr/>
        </p:nvSpPr>
        <p:spPr bwMode="auto">
          <a:xfrm>
            <a:off x="1588" y="0"/>
            <a:ext cx="474662" cy="392113"/>
          </a:xfrm>
          <a:prstGeom prst="rect">
            <a:avLst/>
          </a:prstGeom>
          <a:noFill/>
          <a:ln w="9525">
            <a:noFill/>
            <a:round/>
            <a:headEnd/>
            <a:tailEnd/>
          </a:ln>
        </p:spPr>
        <p:txBody>
          <a:bodyPr lIns="93369" tIns="46685" rIns="93369" bIns="46685"/>
          <a:lstStyle/>
          <a:p>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fld id="{139A0DF4-8EDE-4D59-941E-CF98A2AAA542}" type="slidenum">
              <a:rPr lang="en-US" sz="1900">
                <a:solidFill>
                  <a:srgbClr val="000000"/>
                </a:solidFill>
                <a:latin typeface="Calibri" pitchFamily="34" charset="0"/>
              </a:rPr>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t>44</a:t>
            </a:fld>
            <a:endParaRPr lang="en-US" sz="1900">
              <a:solidFill>
                <a:srgbClr val="000000"/>
              </a:solidFill>
              <a:latin typeface="Calibri" pitchFamily="34" charset="0"/>
            </a:endParaRPr>
          </a:p>
        </p:txBody>
      </p:sp>
      <p:sp>
        <p:nvSpPr>
          <p:cNvPr id="247812"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47813" name="Slide Number Placeholder 4"/>
          <p:cNvSpPr txBox="1">
            <a:spLocks noGrp="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a:fld id="{4998B611-BF35-4C0A-BB0B-F58FA5B1E042}" type="slidenum">
              <a:rPr lang="en-US" sz="1300">
                <a:solidFill>
                  <a:schemeClr val="tx1"/>
                </a:solidFill>
                <a:latin typeface="Calibri" pitchFamily="34" charset="0"/>
              </a:rPr>
              <a:pPr algn="r" defTabSz="966788"/>
              <a:t>44</a:t>
            </a:fld>
            <a:endParaRPr lang="en-US" sz="1300">
              <a:solidFill>
                <a:schemeClr val="tx1"/>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9858" name="Text Box 2"/>
          <p:cNvSpPr>
            <a:spLocks noGrp="1" noChangeArrowheads="1"/>
          </p:cNvSpPr>
          <p:nvPr>
            <p:ph type="body"/>
          </p:nvPr>
        </p:nvSpPr>
        <p:spPr>
          <a:xfrm>
            <a:off x="809625" y="4932363"/>
            <a:ext cx="6029325" cy="4664075"/>
          </a:xfrm>
          <a:noFill/>
        </p:spPr>
        <p:txBody>
          <a:bodyPr lIns="96661" tIns="48331" rIns="96661" bIns="48331"/>
          <a:lstStyle/>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baseline="0" dirty="0" err="1" smtClean="0">
                <a:ea typeface="Microsoft YaHei"/>
                <a:cs typeface="Microsoft YaHei"/>
              </a:rPr>
              <a:t>Revisión</a:t>
            </a:r>
            <a:r>
              <a:rPr lang="en-US" baseline="0" dirty="0" smtClean="0">
                <a:ea typeface="Microsoft YaHei"/>
                <a:cs typeface="Microsoft YaHei"/>
              </a:rPr>
              <a:t>: 24 </a:t>
            </a:r>
            <a:r>
              <a:rPr lang="en-US" baseline="0" dirty="0" err="1" smtClean="0">
                <a:ea typeface="Microsoft YaHei"/>
                <a:cs typeface="Microsoft YaHei"/>
              </a:rPr>
              <a:t>febrero</a:t>
            </a:r>
            <a:r>
              <a:rPr lang="en-US" baseline="0" dirty="0" smtClean="0">
                <a:ea typeface="Microsoft YaHei"/>
                <a:cs typeface="Microsoft YaHei"/>
              </a:rPr>
              <a:t> 2014</a:t>
            </a:r>
          </a:p>
        </p:txBody>
      </p:sp>
      <p:sp>
        <p:nvSpPr>
          <p:cNvPr id="249859" name="Text Box 3"/>
          <p:cNvSpPr txBox="1">
            <a:spLocks noChangeArrowheads="1"/>
          </p:cNvSpPr>
          <p:nvPr/>
        </p:nvSpPr>
        <p:spPr bwMode="auto">
          <a:xfrm>
            <a:off x="1588" y="0"/>
            <a:ext cx="474662" cy="392113"/>
          </a:xfrm>
          <a:prstGeom prst="rect">
            <a:avLst/>
          </a:prstGeom>
          <a:noFill/>
          <a:ln w="9525">
            <a:noFill/>
            <a:round/>
            <a:headEnd/>
            <a:tailEnd/>
          </a:ln>
        </p:spPr>
        <p:txBody>
          <a:bodyPr lIns="93369" tIns="46685" rIns="93369" bIns="46685"/>
          <a:lstStyle/>
          <a:p>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fld id="{B7D622CD-271B-4A9F-9EA6-2166E9BC6B19}" type="slidenum">
              <a:rPr lang="en-US" sz="1900">
                <a:solidFill>
                  <a:srgbClr val="000000"/>
                </a:solidFill>
                <a:latin typeface="Calibri" pitchFamily="34" charset="0"/>
              </a:rPr>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t>45</a:t>
            </a:fld>
            <a:endParaRPr lang="en-US" sz="1900">
              <a:solidFill>
                <a:srgbClr val="000000"/>
              </a:solidFill>
              <a:latin typeface="Calibri" pitchFamily="34" charset="0"/>
            </a:endParaRPr>
          </a:p>
        </p:txBody>
      </p:sp>
      <p:sp>
        <p:nvSpPr>
          <p:cNvPr id="249860"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49861" name="Slide Number Placeholder 4"/>
          <p:cNvSpPr txBox="1">
            <a:spLocks noGrp="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a:fld id="{AB5CA941-8436-4A7D-9912-275A310FE655}" type="slidenum">
              <a:rPr lang="en-US" sz="1300">
                <a:solidFill>
                  <a:schemeClr val="tx1"/>
                </a:solidFill>
                <a:latin typeface="Calibri" pitchFamily="34" charset="0"/>
              </a:rPr>
              <a:pPr algn="r" defTabSz="966788"/>
              <a:t>45</a:t>
            </a:fld>
            <a:endParaRPr lang="en-US" sz="1300">
              <a:solidFill>
                <a:schemeClr val="tx1"/>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1906" name="Text Box 2"/>
          <p:cNvSpPr>
            <a:spLocks noGrp="1" noChangeArrowheads="1"/>
          </p:cNvSpPr>
          <p:nvPr>
            <p:ph type="body"/>
          </p:nvPr>
        </p:nvSpPr>
        <p:spPr>
          <a:xfrm>
            <a:off x="809625" y="4932363"/>
            <a:ext cx="6029325" cy="4664075"/>
          </a:xfrm>
          <a:noFill/>
        </p:spPr>
        <p:txBody>
          <a:bodyPr lIns="96661" tIns="48331" rIns="96661" bIns="48331"/>
          <a:lstStyle/>
          <a:p>
            <a:pPr marL="0" marR="0" indent="0" algn="l" defTabSz="914400" rtl="0" eaLnBrk="0" fontAlgn="base" latinLnBrk="0" hangingPunct="0">
              <a:lnSpc>
                <a:spcPct val="100000"/>
              </a:lnSpc>
              <a:spcBef>
                <a:spcPts val="438"/>
              </a:spcBef>
              <a:spcAft>
                <a:spcPct val="0"/>
              </a:spcAft>
              <a:buClr>
                <a:srgbClr val="000000"/>
              </a:buClr>
              <a:buSzPct val="100000"/>
              <a:buFont typeface="Times New Roman" pitchFamily="18" charset="0"/>
              <a:buNone/>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defRPr/>
            </a:pPr>
            <a:r>
              <a:rPr lang="en-US" baseline="0" dirty="0" err="1" smtClean="0">
                <a:ea typeface="Microsoft YaHei"/>
                <a:cs typeface="Microsoft YaHei"/>
              </a:rPr>
              <a:t>Revisión</a:t>
            </a:r>
            <a:r>
              <a:rPr lang="en-US" baseline="0" dirty="0" smtClean="0">
                <a:ea typeface="Microsoft YaHei"/>
                <a:cs typeface="Microsoft YaHei"/>
              </a:rPr>
              <a:t>: 24 </a:t>
            </a:r>
            <a:r>
              <a:rPr lang="en-US" baseline="0" dirty="0" err="1" smtClean="0">
                <a:ea typeface="Microsoft YaHei"/>
                <a:cs typeface="Microsoft YaHei"/>
              </a:rPr>
              <a:t>febrero</a:t>
            </a:r>
            <a:r>
              <a:rPr lang="en-US" baseline="0" dirty="0" smtClean="0">
                <a:ea typeface="Microsoft YaHei"/>
                <a:cs typeface="Microsoft YaHei"/>
              </a:rPr>
              <a:t> 2014</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dirty="0" smtClean="0">
                <a:ea typeface="Microsoft YaHei"/>
                <a:cs typeface="Microsoft YaHei"/>
              </a:rPr>
              <a:t>LC-PCC PS: El </a:t>
            </a:r>
            <a:r>
              <a:rPr lang="en-US" dirty="0" err="1" smtClean="0">
                <a:ea typeface="Microsoft YaHei"/>
                <a:cs typeface="Microsoft YaHei"/>
              </a:rPr>
              <a:t>término</a:t>
            </a:r>
            <a:r>
              <a:rPr lang="en-US" dirty="0" smtClean="0">
                <a:ea typeface="Microsoft YaHei"/>
                <a:cs typeface="Microsoft YaHei"/>
              </a:rPr>
              <a:t> “</a:t>
            </a:r>
            <a:r>
              <a:rPr lang="en-US" dirty="0" err="1" smtClean="0">
                <a:ea typeface="Microsoft YaHei"/>
                <a:cs typeface="Microsoft YaHei"/>
              </a:rPr>
              <a:t>incluye</a:t>
            </a:r>
            <a:r>
              <a:rPr lang="en-US" dirty="0" smtClean="0">
                <a:ea typeface="Microsoft YaHei"/>
                <a:cs typeface="Microsoft YaHei"/>
              </a:rPr>
              <a:t>” en la </a:t>
            </a:r>
            <a:r>
              <a:rPr lang="en-US" dirty="0" err="1" smtClean="0">
                <a:ea typeface="Microsoft YaHei"/>
                <a:cs typeface="Microsoft YaHei"/>
              </a:rPr>
              <a:t>instruccion</a:t>
            </a:r>
            <a:r>
              <a:rPr lang="en-US" dirty="0" smtClean="0">
                <a:ea typeface="Microsoft YaHei"/>
                <a:cs typeface="Microsoft YaHei"/>
              </a:rPr>
              <a:t> se </a:t>
            </a:r>
            <a:r>
              <a:rPr lang="en-US" dirty="0" err="1" smtClean="0">
                <a:ea typeface="Microsoft YaHei"/>
                <a:cs typeface="Microsoft YaHei"/>
              </a:rPr>
              <a:t>aplica</a:t>
            </a:r>
            <a:r>
              <a:rPr lang="en-US" dirty="0" smtClean="0">
                <a:ea typeface="Microsoft YaHei"/>
                <a:cs typeface="Microsoft YaHei"/>
              </a:rPr>
              <a:t> a </a:t>
            </a:r>
            <a:r>
              <a:rPr lang="en-US" dirty="0" err="1" smtClean="0">
                <a:ea typeface="Microsoft YaHei"/>
                <a:cs typeface="Microsoft YaHei"/>
              </a:rPr>
              <a:t>cualquier</a:t>
            </a:r>
            <a:r>
              <a:rPr lang="en-US" baseline="0" dirty="0" smtClean="0">
                <a:ea typeface="Microsoft YaHei"/>
                <a:cs typeface="Microsoft YaHei"/>
              </a:rPr>
              <a:t> </a:t>
            </a:r>
            <a:r>
              <a:rPr lang="en-US" baseline="0" dirty="0" err="1" smtClean="0">
                <a:ea typeface="Microsoft YaHei"/>
                <a:cs typeface="Microsoft YaHei"/>
              </a:rPr>
              <a:t>relación</a:t>
            </a:r>
            <a:r>
              <a:rPr lang="en-US" baseline="0" dirty="0" smtClean="0">
                <a:ea typeface="Microsoft YaHei"/>
                <a:cs typeface="Microsoft YaHei"/>
              </a:rPr>
              <a:t> </a:t>
            </a:r>
            <a:r>
              <a:rPr lang="en-US" baseline="0" dirty="0" err="1" smtClean="0">
                <a:ea typeface="Microsoft YaHei"/>
                <a:cs typeface="Microsoft YaHei"/>
              </a:rPr>
              <a:t>lingüística</a:t>
            </a:r>
            <a:r>
              <a:rPr lang="en-US" baseline="0" dirty="0" smtClean="0">
                <a:ea typeface="Microsoft YaHei"/>
                <a:cs typeface="Microsoft YaHei"/>
              </a:rPr>
              <a:t> entre el </a:t>
            </a:r>
            <a:r>
              <a:rPr lang="en-US" baseline="0" dirty="0" err="1" smtClean="0">
                <a:ea typeface="Microsoft YaHei"/>
                <a:cs typeface="Microsoft YaHei"/>
              </a:rPr>
              <a:t>nombre</a:t>
            </a:r>
            <a:r>
              <a:rPr lang="en-US" baseline="0" dirty="0" smtClean="0">
                <a:ea typeface="Microsoft YaHei"/>
                <a:cs typeface="Microsoft YaHei"/>
              </a:rPr>
              <a:t> de la </a:t>
            </a:r>
            <a:r>
              <a:rPr lang="en-US" baseline="0" dirty="0" err="1" smtClean="0">
                <a:ea typeface="Microsoft YaHei"/>
                <a:cs typeface="Microsoft YaHei"/>
              </a:rPr>
              <a:t>entidad</a:t>
            </a:r>
            <a:r>
              <a:rPr lang="en-US" baseline="0" dirty="0" smtClean="0">
                <a:ea typeface="Microsoft YaHei"/>
                <a:cs typeface="Microsoft YaHei"/>
              </a:rPr>
              <a:t> y </a:t>
            </a:r>
            <a:r>
              <a:rPr lang="en-US" baseline="0" dirty="0" err="1" smtClean="0">
                <a:ea typeface="Microsoft YaHei"/>
                <a:cs typeface="Microsoft YaHei"/>
              </a:rPr>
              <a:t>su</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relacionada</a:t>
            </a:r>
            <a:r>
              <a:rPr lang="en-US" baseline="0" dirty="0" smtClean="0">
                <a:ea typeface="Microsoft YaHei"/>
                <a:cs typeface="Microsoft YaHei"/>
              </a:rPr>
              <a:t> (superior o </a:t>
            </a:r>
            <a:r>
              <a:rPr lang="en-US" baseline="0" dirty="0" err="1" smtClean="0">
                <a:ea typeface="Microsoft YaHei"/>
                <a:cs typeface="Microsoft YaHei"/>
              </a:rPr>
              <a:t>relacionada</a:t>
            </a:r>
            <a:r>
              <a:rPr lang="en-US" baseline="0" dirty="0" smtClean="0">
                <a:ea typeface="Microsoft YaHei"/>
                <a:cs typeface="Microsoft YaHei"/>
              </a:rPr>
              <a:t>), no </a:t>
            </a:r>
            <a:r>
              <a:rPr lang="en-US" baseline="0" dirty="0" err="1" smtClean="0">
                <a:ea typeface="Microsoft YaHei"/>
                <a:cs typeface="Microsoft YaHei"/>
              </a:rPr>
              <a:t>sólo</a:t>
            </a:r>
            <a:r>
              <a:rPr lang="en-US" baseline="0" dirty="0" smtClean="0">
                <a:ea typeface="Microsoft YaHei"/>
                <a:cs typeface="Microsoft YaHei"/>
              </a:rPr>
              <a:t> para </a:t>
            </a:r>
            <a:r>
              <a:rPr lang="en-US" baseline="0" dirty="0" err="1" smtClean="0">
                <a:ea typeface="Microsoft YaHei"/>
                <a:cs typeface="Microsoft YaHei"/>
              </a:rPr>
              <a:t>aquellas</a:t>
            </a:r>
            <a:r>
              <a:rPr lang="en-US" baseline="0" dirty="0" smtClean="0">
                <a:ea typeface="Microsoft YaHei"/>
                <a:cs typeface="Microsoft YaHei"/>
              </a:rPr>
              <a:t> </a:t>
            </a:r>
            <a:r>
              <a:rPr lang="en-US" baseline="0" dirty="0" err="1" smtClean="0">
                <a:ea typeface="Microsoft YaHei"/>
                <a:cs typeface="Microsoft YaHei"/>
              </a:rPr>
              <a:t>mostradas</a:t>
            </a:r>
            <a:r>
              <a:rPr lang="en-US" baseline="0" dirty="0" smtClean="0">
                <a:ea typeface="Microsoft YaHei"/>
                <a:cs typeface="Microsoft YaHei"/>
              </a:rPr>
              <a:t> en los </a:t>
            </a:r>
            <a:r>
              <a:rPr lang="en-US" baseline="0" dirty="0" err="1" smtClean="0">
                <a:ea typeface="Microsoft YaHei"/>
                <a:cs typeface="Microsoft YaHei"/>
              </a:rPr>
              <a:t>ejemplos</a:t>
            </a:r>
            <a:r>
              <a:rPr lang="en-US" baseline="0" dirty="0" smtClean="0">
                <a:ea typeface="Microsoft YaHei"/>
                <a:cs typeface="Microsoft YaHei"/>
              </a:rPr>
              <a:t> de la </a:t>
            </a:r>
            <a:r>
              <a:rPr lang="en-US" baseline="0" dirty="0" err="1" smtClean="0">
                <a:ea typeface="Microsoft YaHei"/>
                <a:cs typeface="Microsoft YaHei"/>
              </a:rPr>
              <a:t>instrucción</a:t>
            </a:r>
            <a:r>
              <a:rPr lang="en-US" baseline="0" dirty="0" smtClean="0">
                <a:ea typeface="Microsoft YaHei"/>
                <a:cs typeface="Microsoft YaHei"/>
              </a:rPr>
              <a:t>. </a:t>
            </a:r>
            <a:endParaRPr lang="en-US" dirty="0" smtClean="0">
              <a:ea typeface="Microsoft YaHei"/>
              <a:cs typeface="Microsoft YaHei"/>
            </a:endParaRP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dirty="0" smtClean="0">
                <a:ea typeface="Microsoft YaHei"/>
                <a:cs typeface="Microsoft YaHei"/>
              </a:rPr>
              <a:t>La </a:t>
            </a:r>
            <a:r>
              <a:rPr lang="en-US" dirty="0" err="1" smtClean="0">
                <a:ea typeface="Microsoft YaHei"/>
                <a:cs typeface="Microsoft YaHei"/>
              </a:rPr>
              <a:t>frase</a:t>
            </a:r>
            <a:r>
              <a:rPr lang="en-US" dirty="0" smtClean="0">
                <a:ea typeface="Microsoft YaHei"/>
                <a:cs typeface="Microsoft YaHei"/>
              </a:rPr>
              <a:t> “</a:t>
            </a:r>
            <a:r>
              <a:rPr lang="en-US" dirty="0" err="1" smtClean="0">
                <a:ea typeface="Microsoft YaHei"/>
                <a:cs typeface="Microsoft YaHei"/>
              </a:rPr>
              <a:t>nombre</a:t>
            </a:r>
            <a:r>
              <a:rPr lang="en-US" dirty="0" smtClean="0">
                <a:ea typeface="Microsoft YaHei"/>
                <a:cs typeface="Microsoft YaHei"/>
              </a:rPr>
              <a:t> </a:t>
            </a:r>
            <a:r>
              <a:rPr lang="en-US" dirty="0" err="1" smtClean="0">
                <a:ea typeface="Microsoft YaHei"/>
                <a:cs typeface="Microsoft YaHei"/>
              </a:rPr>
              <a:t>completo</a:t>
            </a:r>
            <a:r>
              <a:rPr lang="en-US" dirty="0" smtClean="0">
                <a:ea typeface="Microsoft YaHei"/>
                <a:cs typeface="Microsoft YaHei"/>
              </a:rPr>
              <a:t>” </a:t>
            </a:r>
            <a:r>
              <a:rPr lang="en-US" dirty="0" err="1" smtClean="0">
                <a:ea typeface="Microsoft YaHei"/>
                <a:cs typeface="Microsoft YaHei"/>
              </a:rPr>
              <a:t>es</a:t>
            </a:r>
            <a:r>
              <a:rPr lang="en-US" baseline="0" dirty="0" smtClean="0">
                <a:ea typeface="Microsoft YaHei"/>
                <a:cs typeface="Microsoft YaHei"/>
              </a:rPr>
              <a:t> el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preferido</a:t>
            </a:r>
            <a:r>
              <a:rPr lang="en-US" baseline="0" dirty="0" smtClean="0">
                <a:ea typeface="Microsoft YaHei"/>
                <a:cs typeface="Microsoft YaHei"/>
              </a:rPr>
              <a:t> de la </a:t>
            </a:r>
            <a:r>
              <a:rPr lang="en-US" baseline="0" dirty="0" err="1" smtClean="0">
                <a:ea typeface="Microsoft YaHei"/>
                <a:cs typeface="Microsoft YaHei"/>
              </a:rPr>
              <a:t>entidad</a:t>
            </a:r>
            <a:r>
              <a:rPr lang="en-US" baseline="0" dirty="0" smtClean="0">
                <a:ea typeface="Microsoft YaHei"/>
                <a:cs typeface="Microsoft YaHei"/>
              </a:rPr>
              <a:t> superior o </a:t>
            </a:r>
            <a:r>
              <a:rPr lang="en-US" baseline="0" dirty="0" err="1" smtClean="0">
                <a:ea typeface="Microsoft YaHei"/>
                <a:cs typeface="Microsoft YaHei"/>
              </a:rPr>
              <a:t>relacionada</a:t>
            </a:r>
            <a:r>
              <a:rPr lang="en-US" baseline="0" dirty="0" smtClean="0">
                <a:ea typeface="Microsoft YaHei"/>
                <a:cs typeface="Microsoft YaHei"/>
              </a:rPr>
              <a:t>, no </a:t>
            </a:r>
            <a:r>
              <a:rPr lang="en-US" baseline="0" dirty="0" err="1" smtClean="0">
                <a:ea typeface="Microsoft YaHei"/>
                <a:cs typeface="Microsoft YaHei"/>
              </a:rPr>
              <a:t>necesariamente</a:t>
            </a:r>
            <a:r>
              <a:rPr lang="en-US" baseline="0" dirty="0" smtClean="0">
                <a:ea typeface="Microsoft YaHei"/>
                <a:cs typeface="Microsoft YaHei"/>
              </a:rPr>
              <a:t> con el </a:t>
            </a:r>
            <a:r>
              <a:rPr lang="en-US" baseline="0" dirty="0" err="1" smtClean="0">
                <a:ea typeface="Microsoft YaHei"/>
                <a:cs typeface="Microsoft YaHei"/>
              </a:rPr>
              <a:t>punto</a:t>
            </a:r>
            <a:r>
              <a:rPr lang="en-US" baseline="0" dirty="0" smtClean="0">
                <a:ea typeface="Microsoft YaHei"/>
                <a:cs typeface="Microsoft YaHei"/>
              </a:rPr>
              <a:t> de </a:t>
            </a:r>
            <a:r>
              <a:rPr lang="en-US" baseline="0" dirty="0" err="1" smtClean="0">
                <a:ea typeface="Microsoft YaHei"/>
                <a:cs typeface="Microsoft YaHei"/>
              </a:rPr>
              <a:t>acceso</a:t>
            </a:r>
            <a:r>
              <a:rPr lang="en-US" baseline="0" dirty="0" smtClean="0">
                <a:ea typeface="Microsoft YaHei"/>
                <a:cs typeface="Microsoft YaHei"/>
              </a:rPr>
              <a:t> </a:t>
            </a:r>
            <a:r>
              <a:rPr lang="en-US" baseline="0" dirty="0" err="1" smtClean="0">
                <a:ea typeface="Microsoft YaHei"/>
                <a:cs typeface="Microsoft YaHei"/>
              </a:rPr>
              <a:t>completo</a:t>
            </a:r>
            <a:r>
              <a:rPr lang="en-US" baseline="0" dirty="0" smtClean="0">
                <a:ea typeface="Microsoft YaHei"/>
                <a:cs typeface="Microsoft YaHei"/>
              </a:rPr>
              <a:t> </a:t>
            </a:r>
            <a:r>
              <a:rPr lang="en-US" baseline="0" dirty="0" err="1" smtClean="0">
                <a:ea typeface="Microsoft YaHei"/>
                <a:cs typeface="Microsoft YaHei"/>
              </a:rPr>
              <a:t>autorizado</a:t>
            </a:r>
            <a:r>
              <a:rPr lang="en-US" baseline="0" dirty="0" smtClean="0">
                <a:ea typeface="Microsoft YaHei"/>
                <a:cs typeface="Microsoft YaHei"/>
              </a:rPr>
              <a:t> de la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Por</a:t>
            </a:r>
            <a:r>
              <a:rPr lang="en-US" baseline="0" dirty="0" smtClean="0">
                <a:ea typeface="Microsoft YaHei"/>
                <a:cs typeface="Microsoft YaHei"/>
              </a:rPr>
              <a:t> </a:t>
            </a:r>
            <a:r>
              <a:rPr lang="en-US" baseline="0" dirty="0" err="1" smtClean="0">
                <a:ea typeface="Microsoft YaHei"/>
                <a:cs typeface="Microsoft YaHei"/>
              </a:rPr>
              <a:t>ejemplo</a:t>
            </a:r>
            <a:r>
              <a:rPr lang="en-US" baseline="0" dirty="0" smtClean="0">
                <a:ea typeface="Microsoft YaHei"/>
                <a:cs typeface="Microsoft YaHei"/>
              </a:rPr>
              <a:t>, no </a:t>
            </a:r>
            <a:r>
              <a:rPr lang="en-US" baseline="0" dirty="0" err="1" smtClean="0">
                <a:ea typeface="Microsoft YaHei"/>
                <a:cs typeface="Microsoft YaHei"/>
              </a:rPr>
              <a:t>tomar</a:t>
            </a:r>
            <a:r>
              <a:rPr lang="en-US" baseline="0" dirty="0" smtClean="0">
                <a:ea typeface="Microsoft YaHei"/>
                <a:cs typeface="Microsoft YaHei"/>
              </a:rPr>
              <a:t> en </a:t>
            </a:r>
            <a:r>
              <a:rPr lang="en-US" baseline="0" dirty="0" err="1" smtClean="0">
                <a:ea typeface="Microsoft YaHei"/>
                <a:cs typeface="Microsoft YaHei"/>
              </a:rPr>
              <a:t>cuenta</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adiciones</a:t>
            </a:r>
            <a:r>
              <a:rPr lang="en-US" baseline="0" dirty="0" smtClean="0">
                <a:ea typeface="Microsoft YaHei"/>
                <a:cs typeface="Microsoft YaHei"/>
              </a:rPr>
              <a:t> al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preferido</a:t>
            </a:r>
            <a:r>
              <a:rPr lang="en-US" baseline="0" dirty="0" smtClean="0">
                <a:ea typeface="Microsoft YaHei"/>
                <a:cs typeface="Microsoft YaHei"/>
              </a:rPr>
              <a:t> o </a:t>
            </a:r>
            <a:r>
              <a:rPr lang="en-US" baseline="0" dirty="0" err="1" smtClean="0">
                <a:ea typeface="Microsoft YaHei"/>
                <a:cs typeface="Microsoft YaHei"/>
              </a:rPr>
              <a:t>también</a:t>
            </a:r>
            <a:r>
              <a:rPr lang="en-US" baseline="0" dirty="0" smtClean="0">
                <a:ea typeface="Microsoft YaHei"/>
                <a:cs typeface="Microsoft YaHei"/>
              </a:rPr>
              <a:t> </a:t>
            </a:r>
            <a:r>
              <a:rPr lang="en-US" baseline="0" dirty="0" err="1" smtClean="0">
                <a:ea typeface="Microsoft YaHei"/>
                <a:cs typeface="Microsoft YaHei"/>
              </a:rPr>
              <a:t>puede</a:t>
            </a:r>
            <a:r>
              <a:rPr lang="en-US" baseline="0" dirty="0" smtClean="0">
                <a:ea typeface="Microsoft YaHei"/>
                <a:cs typeface="Microsoft YaHei"/>
              </a:rPr>
              <a:t> </a:t>
            </a:r>
            <a:r>
              <a:rPr lang="en-US" baseline="0" dirty="0" err="1" smtClean="0">
                <a:ea typeface="Microsoft YaHei"/>
                <a:cs typeface="Microsoft YaHei"/>
              </a:rPr>
              <a:t>ocurrir</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la </a:t>
            </a:r>
            <a:r>
              <a:rPr lang="en-US" baseline="0" dirty="0" err="1" smtClean="0">
                <a:ea typeface="Microsoft YaHei"/>
                <a:cs typeface="Microsoft YaHei"/>
              </a:rPr>
              <a:t>entidad</a:t>
            </a:r>
            <a:r>
              <a:rPr lang="en-US" baseline="0" dirty="0" smtClean="0">
                <a:ea typeface="Microsoft YaHei"/>
                <a:cs typeface="Microsoft YaHei"/>
              </a:rPr>
              <a:t> superior o </a:t>
            </a:r>
            <a:r>
              <a:rPr lang="en-US" baseline="0" dirty="0" err="1" smtClean="0">
                <a:ea typeface="Microsoft YaHei"/>
                <a:cs typeface="Microsoft YaHei"/>
              </a:rPr>
              <a:t>relacionado</a:t>
            </a:r>
            <a:r>
              <a:rPr lang="en-US" baseline="0" dirty="0" smtClean="0">
                <a:ea typeface="Microsoft YaHei"/>
                <a:cs typeface="Microsoft YaHei"/>
              </a:rPr>
              <a:t> </a:t>
            </a:r>
            <a:r>
              <a:rPr lang="en-US" baseline="0" dirty="0" err="1" smtClean="0">
                <a:ea typeface="Microsoft YaHei"/>
                <a:cs typeface="Microsoft YaHei"/>
              </a:rPr>
              <a:t>puede</a:t>
            </a:r>
            <a:r>
              <a:rPr lang="en-US" baseline="0" dirty="0" smtClean="0">
                <a:ea typeface="Microsoft YaHei"/>
                <a:cs typeface="Microsoft YaHei"/>
              </a:rPr>
              <a:t> </a:t>
            </a:r>
            <a:r>
              <a:rPr lang="en-US" baseline="0" dirty="0" err="1" smtClean="0">
                <a:ea typeface="Microsoft YaHei"/>
                <a:cs typeface="Microsoft YaHei"/>
              </a:rPr>
              <a:t>estar</a:t>
            </a:r>
            <a:r>
              <a:rPr lang="en-US" baseline="0" dirty="0" smtClean="0">
                <a:ea typeface="Microsoft YaHei"/>
                <a:cs typeface="Microsoft YaHei"/>
              </a:rPr>
              <a:t> </a:t>
            </a:r>
            <a:r>
              <a:rPr lang="en-US" baseline="0" dirty="0" err="1" smtClean="0">
                <a:ea typeface="Microsoft YaHei"/>
                <a:cs typeface="Microsoft YaHei"/>
              </a:rPr>
              <a:t>subordinada</a:t>
            </a:r>
            <a:r>
              <a:rPr lang="en-US" baseline="0" dirty="0" smtClean="0">
                <a:ea typeface="Microsoft YaHei"/>
                <a:cs typeface="Microsoft YaHei"/>
              </a:rPr>
              <a:t> a </a:t>
            </a:r>
            <a:r>
              <a:rPr lang="en-US" baseline="0" dirty="0" err="1" smtClean="0">
                <a:ea typeface="Microsoft YaHei"/>
                <a:cs typeface="Microsoft YaHei"/>
              </a:rPr>
              <a:t>otra</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corporativa</a:t>
            </a:r>
            <a:endParaRPr lang="en-US" baseline="0" dirty="0" smtClean="0">
              <a:ea typeface="Microsoft YaHei"/>
              <a:cs typeface="Microsoft YaHei"/>
            </a:endParaRP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endParaRPr lang="en-US" baseline="0" dirty="0" smtClean="0">
              <a:ea typeface="Microsoft YaHei"/>
              <a:cs typeface="Microsoft YaHei"/>
            </a:endParaRP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endParaRPr lang="en-US" baseline="0" dirty="0" smtClean="0">
              <a:ea typeface="Microsoft YaHei"/>
              <a:cs typeface="Microsoft YaHei"/>
            </a:endParaRP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baseline="0" dirty="0" smtClean="0">
                <a:ea typeface="Microsoft YaHei"/>
                <a:cs typeface="Microsoft YaHei"/>
              </a:rPr>
              <a:t>BBC Symphony Orchestra</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baseline="0" dirty="0" smtClean="0">
                <a:ea typeface="Microsoft YaHei"/>
                <a:cs typeface="Microsoft YaHei"/>
              </a:rPr>
              <a:t>CU-Boulder Alumni Association</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baseline="0" dirty="0" smtClean="0">
                <a:ea typeface="Microsoft YaHei"/>
                <a:cs typeface="Microsoft YaHei"/>
              </a:rPr>
              <a:t>Friends of the Corcoran</a:t>
            </a:r>
          </a:p>
          <a:p>
            <a:pPr defTabSz="914400">
              <a:spcBef>
                <a:spcPts val="438"/>
              </a:spcBef>
              <a:tabLst>
                <a:tab pos="0" algn="l"/>
                <a:tab pos="447675" algn="l"/>
                <a:tab pos="896938" algn="l"/>
                <a:tab pos="1344613" algn="l"/>
                <a:tab pos="1793875" algn="l"/>
                <a:tab pos="2243138" algn="l"/>
                <a:tab pos="2690813" algn="l"/>
                <a:tab pos="3140075" algn="l"/>
                <a:tab pos="3589338" algn="l"/>
                <a:tab pos="4037013" algn="l"/>
                <a:tab pos="4486275" algn="l"/>
                <a:tab pos="4935538" algn="l"/>
                <a:tab pos="5383213" algn="l"/>
                <a:tab pos="5832475" algn="l"/>
                <a:tab pos="6281738" algn="l"/>
                <a:tab pos="6729413" algn="l"/>
                <a:tab pos="7178675" algn="l"/>
                <a:tab pos="7626350" algn="l"/>
                <a:tab pos="8075613" algn="l"/>
                <a:tab pos="8524875" algn="l"/>
                <a:tab pos="8972550" algn="l"/>
              </a:tabLst>
            </a:pPr>
            <a:r>
              <a:rPr lang="en-US" dirty="0" smtClean="0">
                <a:ea typeface="Microsoft YaHei"/>
                <a:cs typeface="Microsoft YaHei"/>
              </a:rPr>
              <a:t>Si el </a:t>
            </a:r>
            <a:r>
              <a:rPr lang="en-US" dirty="0" err="1" smtClean="0">
                <a:ea typeface="Microsoft YaHei"/>
                <a:cs typeface="Microsoft YaHei"/>
              </a:rPr>
              <a:t>punto</a:t>
            </a:r>
            <a:r>
              <a:rPr lang="en-US" dirty="0" smtClean="0">
                <a:ea typeface="Microsoft YaHei"/>
                <a:cs typeface="Microsoft YaHei"/>
              </a:rPr>
              <a:t> de </a:t>
            </a:r>
            <a:r>
              <a:rPr lang="en-US" dirty="0" err="1" smtClean="0">
                <a:ea typeface="Microsoft YaHei"/>
                <a:cs typeface="Microsoft YaHei"/>
              </a:rPr>
              <a:t>acceso</a:t>
            </a:r>
            <a:r>
              <a:rPr lang="en-US" dirty="0" smtClean="0">
                <a:ea typeface="Microsoft YaHei"/>
                <a:cs typeface="Microsoft YaHei"/>
              </a:rPr>
              <a:t> </a:t>
            </a:r>
            <a:r>
              <a:rPr lang="en-US" dirty="0" err="1" smtClean="0">
                <a:ea typeface="Microsoft YaHei"/>
                <a:cs typeface="Microsoft YaHei"/>
              </a:rPr>
              <a:t>autorizado</a:t>
            </a:r>
            <a:r>
              <a:rPr lang="en-US" dirty="0" smtClean="0">
                <a:ea typeface="Microsoft YaHei"/>
                <a:cs typeface="Microsoft YaHei"/>
              </a:rPr>
              <a:t> de</a:t>
            </a:r>
            <a:r>
              <a:rPr lang="en-US" baseline="0" dirty="0" smtClean="0">
                <a:ea typeface="Microsoft YaHei"/>
                <a:cs typeface="Microsoft YaHei"/>
              </a:rPr>
              <a:t> la </a:t>
            </a:r>
            <a:r>
              <a:rPr lang="en-US" baseline="0" dirty="0" err="1" smtClean="0">
                <a:ea typeface="Microsoft YaHei"/>
                <a:cs typeface="Microsoft YaHei"/>
              </a:rPr>
              <a:t>entidad</a:t>
            </a:r>
            <a:r>
              <a:rPr lang="en-US" baseline="0" dirty="0" smtClean="0">
                <a:ea typeface="Microsoft YaHei"/>
                <a:cs typeface="Microsoft YaHei"/>
              </a:rPr>
              <a:t> superior o </a:t>
            </a:r>
            <a:r>
              <a:rPr lang="en-US" baseline="0" dirty="0" err="1" smtClean="0">
                <a:ea typeface="Microsoft YaHei"/>
                <a:cs typeface="Microsoft YaHei"/>
              </a:rPr>
              <a:t>relacionada</a:t>
            </a:r>
            <a:r>
              <a:rPr lang="en-US" baseline="0" dirty="0" smtClean="0">
                <a:ea typeface="Microsoft YaHei"/>
                <a:cs typeface="Microsoft YaHei"/>
              </a:rPr>
              <a:t> </a:t>
            </a:r>
            <a:r>
              <a:rPr lang="en-US" baseline="0" dirty="0" err="1" smtClean="0">
                <a:ea typeface="Microsoft YaHei"/>
                <a:cs typeface="Microsoft YaHei"/>
              </a:rPr>
              <a:t>incluye</a:t>
            </a:r>
            <a:r>
              <a:rPr lang="en-US" baseline="0" dirty="0" smtClean="0">
                <a:ea typeface="Microsoft YaHei"/>
                <a:cs typeface="Microsoft YaHei"/>
              </a:rPr>
              <a:t>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adición</a:t>
            </a:r>
            <a:r>
              <a:rPr lang="en-US" baseline="0" dirty="0" smtClean="0">
                <a:ea typeface="Microsoft YaHei"/>
                <a:cs typeface="Microsoft YaHei"/>
              </a:rPr>
              <a:t> al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inclúyalo</a:t>
            </a:r>
            <a:r>
              <a:rPr lang="en-US" baseline="0" dirty="0" smtClean="0">
                <a:ea typeface="Microsoft YaHei"/>
                <a:cs typeface="Microsoft YaHei"/>
              </a:rPr>
              <a:t>: en </a:t>
            </a:r>
            <a:r>
              <a:rPr lang="en-US" baseline="0" dirty="0" err="1" smtClean="0">
                <a:ea typeface="Microsoft YaHei"/>
                <a:cs typeface="Microsoft YaHei"/>
              </a:rPr>
              <a:t>este</a:t>
            </a:r>
            <a:r>
              <a:rPr lang="en-US" baseline="0" dirty="0" smtClean="0">
                <a:ea typeface="Microsoft YaHei"/>
                <a:cs typeface="Microsoft YaHei"/>
              </a:rPr>
              <a:t> </a:t>
            </a:r>
            <a:r>
              <a:rPr lang="en-US" baseline="0" dirty="0" err="1" smtClean="0">
                <a:ea typeface="Microsoft YaHei"/>
                <a:cs typeface="Microsoft YaHei"/>
              </a:rPr>
              <a:t>ejemplo</a:t>
            </a:r>
            <a:r>
              <a:rPr lang="en-US" baseline="0" dirty="0" smtClean="0">
                <a:ea typeface="Microsoft YaHei"/>
                <a:cs typeface="Microsoft YaHei"/>
              </a:rPr>
              <a:t>,  se </a:t>
            </a:r>
            <a:r>
              <a:rPr lang="en-US" baseline="0" dirty="0" err="1" smtClean="0">
                <a:ea typeface="Microsoft YaHei"/>
                <a:cs typeface="Microsoft YaHei"/>
              </a:rPr>
              <a:t>añadió</a:t>
            </a:r>
            <a:r>
              <a:rPr lang="en-US" baseline="0" dirty="0" smtClean="0">
                <a:ea typeface="Microsoft YaHei"/>
                <a:cs typeface="Microsoft YaHei"/>
              </a:rPr>
              <a:t> la </a:t>
            </a:r>
            <a:r>
              <a:rPr lang="en-US" baseline="0" dirty="0" err="1" smtClean="0">
                <a:ea typeface="Microsoft YaHei"/>
                <a:cs typeface="Microsoft YaHei"/>
              </a:rPr>
              <a:t>ubicación</a:t>
            </a:r>
            <a:r>
              <a:rPr lang="en-US" baseline="0" dirty="0" smtClean="0">
                <a:ea typeface="Microsoft YaHei"/>
                <a:cs typeface="Microsoft YaHei"/>
              </a:rPr>
              <a:t> </a:t>
            </a:r>
            <a:r>
              <a:rPr lang="en-US" baseline="0" dirty="0" err="1" smtClean="0">
                <a:ea typeface="Microsoft YaHei"/>
                <a:cs typeface="Microsoft YaHei"/>
              </a:rPr>
              <a:t>geográifca</a:t>
            </a:r>
            <a:r>
              <a:rPr lang="en-US" baseline="0" dirty="0" smtClean="0">
                <a:ea typeface="Microsoft YaHei"/>
                <a:cs typeface="Microsoft YaHei"/>
              </a:rPr>
              <a:t>.</a:t>
            </a:r>
            <a:endParaRPr lang="en-US" dirty="0" smtClean="0">
              <a:ea typeface="Microsoft YaHei"/>
              <a:cs typeface="Microsoft YaHei"/>
            </a:endParaRPr>
          </a:p>
        </p:txBody>
      </p:sp>
      <p:sp>
        <p:nvSpPr>
          <p:cNvPr id="251907" name="Text Box 3"/>
          <p:cNvSpPr txBox="1">
            <a:spLocks noChangeArrowheads="1"/>
          </p:cNvSpPr>
          <p:nvPr/>
        </p:nvSpPr>
        <p:spPr bwMode="auto">
          <a:xfrm>
            <a:off x="1588" y="0"/>
            <a:ext cx="474662" cy="392113"/>
          </a:xfrm>
          <a:prstGeom prst="rect">
            <a:avLst/>
          </a:prstGeom>
          <a:noFill/>
          <a:ln w="9525">
            <a:noFill/>
            <a:round/>
            <a:headEnd/>
            <a:tailEnd/>
          </a:ln>
        </p:spPr>
        <p:txBody>
          <a:bodyPr lIns="93369" tIns="46685" rIns="93369" bIns="46685"/>
          <a:lstStyle/>
          <a:p>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fld id="{64B39877-D0A5-47AB-A9D4-082D08D534A1}" type="slidenum">
              <a:rPr lang="en-US" sz="1900">
                <a:solidFill>
                  <a:srgbClr val="000000"/>
                </a:solidFill>
                <a:latin typeface="Calibri" pitchFamily="34" charset="0"/>
              </a:rPr>
              <a:pPr defTabSz="966788">
                <a:buSzPct val="100000"/>
                <a:tabLst>
                  <a:tab pos="0" algn="l"/>
                  <a:tab pos="473075" algn="l"/>
                  <a:tab pos="947738" algn="l"/>
                  <a:tab pos="1420813" algn="l"/>
                  <a:tab pos="1897063" algn="l"/>
                  <a:tab pos="2371725" algn="l"/>
                  <a:tab pos="2844800" algn="l"/>
                  <a:tab pos="3319463" algn="l"/>
                  <a:tab pos="3794125" algn="l"/>
                  <a:tab pos="4267200" algn="l"/>
                  <a:tab pos="4741863" algn="l"/>
                  <a:tab pos="5218113" algn="l"/>
                  <a:tab pos="5691188" algn="l"/>
                  <a:tab pos="6165850" algn="l"/>
                  <a:tab pos="6640513" algn="l"/>
                  <a:tab pos="7113588" algn="l"/>
                  <a:tab pos="7588250" algn="l"/>
                  <a:tab pos="8061325" algn="l"/>
                  <a:tab pos="8535988" algn="l"/>
                  <a:tab pos="9012238" algn="l"/>
                  <a:tab pos="9485313" algn="l"/>
                </a:tabLst>
              </a:pPr>
              <a:t>46</a:t>
            </a:fld>
            <a:endParaRPr lang="en-US" sz="1900">
              <a:solidFill>
                <a:srgbClr val="000000"/>
              </a:solidFill>
              <a:latin typeface="Calibri" pitchFamily="34" charset="0"/>
            </a:endParaRPr>
          </a:p>
        </p:txBody>
      </p:sp>
      <p:sp>
        <p:nvSpPr>
          <p:cNvPr id="251908"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51909" name="Slide Number Placeholder 4"/>
          <p:cNvSpPr txBox="1">
            <a:spLocks noGrp="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a:fld id="{78954012-EF46-4ACD-AA3D-1D5F1C5874AA}" type="slidenum">
              <a:rPr lang="en-US" sz="1300">
                <a:solidFill>
                  <a:schemeClr val="tx1"/>
                </a:solidFill>
                <a:latin typeface="Calibri" pitchFamily="34" charset="0"/>
              </a:rPr>
              <a:pPr algn="r" defTabSz="966788"/>
              <a:t>46</a:t>
            </a:fld>
            <a:endParaRPr lang="en-US" sz="1300">
              <a:solidFill>
                <a:schemeClr val="tx1"/>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Text Box 2"/>
          <p:cNvSpPr>
            <a:spLocks noGrp="1" noChangeArrowheads="1"/>
          </p:cNvSpPr>
          <p:nvPr>
            <p:ph type="body"/>
          </p:nvPr>
        </p:nvSpPr>
        <p:spPr>
          <a:xfrm>
            <a:off x="809625" y="4932363"/>
            <a:ext cx="6029325" cy="4664075"/>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baseline="0" dirty="0" err="1" smtClean="0">
                <a:ea typeface="Microsoft YaHei"/>
                <a:cs typeface="Microsoft YaHei"/>
              </a:rPr>
              <a:t>Revisión</a:t>
            </a:r>
            <a:r>
              <a:rPr lang="en-US" baseline="0" dirty="0" smtClean="0">
                <a:ea typeface="Microsoft YaHei"/>
                <a:cs typeface="Microsoft YaHei"/>
              </a:rPr>
              <a:t>: 24 </a:t>
            </a:r>
            <a:r>
              <a:rPr lang="en-US" baseline="0" dirty="0" err="1" smtClean="0">
                <a:ea typeface="Microsoft YaHei"/>
                <a:cs typeface="Microsoft YaHei"/>
              </a:rPr>
              <a:t>febrero</a:t>
            </a:r>
            <a:r>
              <a:rPr lang="en-US" baseline="0" dirty="0" smtClean="0">
                <a:ea typeface="Microsoft YaHei"/>
                <a:cs typeface="Microsoft YaHei"/>
              </a:rPr>
              <a:t> 2014</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Otros</a:t>
            </a:r>
            <a:r>
              <a:rPr lang="en-US" dirty="0" smtClean="0">
                <a:ea typeface="Microsoft YaHei"/>
                <a:cs typeface="Microsoft YaHei"/>
              </a:rPr>
              <a:t> </a:t>
            </a:r>
            <a:r>
              <a:rPr lang="en-US" dirty="0" err="1" smtClean="0">
                <a:ea typeface="Microsoft YaHei"/>
                <a:cs typeface="Microsoft YaHei"/>
              </a:rPr>
              <a:t>tipos</a:t>
            </a:r>
            <a:r>
              <a:rPr lang="en-US" dirty="0" smtClean="0">
                <a:ea typeface="Microsoft YaHei"/>
                <a:cs typeface="Microsoft YaHei"/>
              </a:rPr>
              <a:t> de </a:t>
            </a:r>
            <a:r>
              <a:rPr lang="en-US" dirty="0" err="1" smtClean="0">
                <a:ea typeface="Microsoft YaHei"/>
                <a:cs typeface="Microsoft YaHei"/>
              </a:rPr>
              <a:t>nombrs</a:t>
            </a:r>
            <a:r>
              <a:rPr lang="en-US" dirty="0" smtClean="0">
                <a:ea typeface="Microsoft YaHei"/>
                <a:cs typeface="Microsoft YaHei"/>
              </a:rPr>
              <a:t> </a:t>
            </a:r>
            <a:r>
              <a:rPr lang="en-US" dirty="0" err="1" smtClean="0">
                <a:ea typeface="Microsoft YaHei"/>
                <a:cs typeface="Microsoft YaHei"/>
              </a:rPr>
              <a:t>que</a:t>
            </a:r>
            <a:r>
              <a:rPr lang="en-US" dirty="0" smtClean="0">
                <a:ea typeface="Microsoft YaHei"/>
                <a:cs typeface="Microsoft YaHei"/>
              </a:rPr>
              <a:t> se </a:t>
            </a:r>
            <a:r>
              <a:rPr lang="en-US" dirty="0" err="1" smtClean="0">
                <a:ea typeface="Microsoft YaHei"/>
                <a:cs typeface="Microsoft YaHei"/>
              </a:rPr>
              <a:t>registran</a:t>
            </a:r>
            <a:r>
              <a:rPr lang="en-US" dirty="0" smtClean="0">
                <a:ea typeface="Microsoft YaHei"/>
                <a:cs typeface="Microsoft YaHei"/>
              </a:rPr>
              <a:t> de </a:t>
            </a:r>
            <a:r>
              <a:rPr lang="en-US" dirty="0" err="1" smtClean="0">
                <a:ea typeface="Microsoft YaHei"/>
                <a:cs typeface="Microsoft YaHei"/>
              </a:rPr>
              <a:t>manera</a:t>
            </a:r>
            <a:r>
              <a:rPr lang="en-US" baseline="0" dirty="0" smtClean="0">
                <a:ea typeface="Microsoft YaHei"/>
                <a:cs typeface="Microsoft YaHei"/>
              </a:rPr>
              <a:t> </a:t>
            </a:r>
            <a:r>
              <a:rPr lang="en-US" baseline="0" dirty="0" err="1" smtClean="0">
                <a:ea typeface="Microsoft YaHei"/>
                <a:cs typeface="Microsoft YaHei"/>
              </a:rPr>
              <a:t>subordinada</a:t>
            </a:r>
            <a:r>
              <a:rPr lang="en-US" baseline="0" dirty="0" smtClean="0">
                <a:ea typeface="Microsoft YaHei"/>
                <a:cs typeface="Microsoft YaHei"/>
              </a:rPr>
              <a:t> </a:t>
            </a:r>
            <a:r>
              <a:rPr lang="en-US" baseline="0" dirty="0" err="1" smtClean="0">
                <a:ea typeface="Microsoft YaHei"/>
                <a:cs typeface="Microsoft YaHei"/>
              </a:rPr>
              <a:t>incluyen</a:t>
            </a:r>
            <a:r>
              <a:rPr lang="en-US" baseline="0" dirty="0" smtClean="0">
                <a:ea typeface="Microsoft YaHei"/>
                <a:cs typeface="Microsoft YaHei"/>
              </a:rPr>
              <a:t>: </a:t>
            </a:r>
            <a:r>
              <a:rPr lang="en-US" baseline="0" dirty="0" err="1" smtClean="0">
                <a:ea typeface="Microsoft YaHei"/>
                <a:cs typeface="Microsoft YaHei"/>
              </a:rPr>
              <a:t>agencias</a:t>
            </a:r>
            <a:r>
              <a:rPr lang="en-US" baseline="0" dirty="0" smtClean="0">
                <a:ea typeface="Microsoft YaHei"/>
                <a:cs typeface="Microsoft YaHei"/>
              </a:rPr>
              <a:t> </a:t>
            </a:r>
            <a:r>
              <a:rPr lang="en-US" baseline="0" dirty="0" err="1" smtClean="0">
                <a:ea typeface="Microsoft YaHei"/>
                <a:cs typeface="Microsoft YaHei"/>
              </a:rPr>
              <a:t>cuyos</a:t>
            </a:r>
            <a:r>
              <a:rPr lang="en-US" baseline="0" dirty="0" smtClean="0">
                <a:ea typeface="Microsoft YaHei"/>
                <a:cs typeface="Microsoft YaHei"/>
              </a:rPr>
              <a:t> </a:t>
            </a:r>
            <a:r>
              <a:rPr lang="en-US" baseline="0" dirty="0" err="1" smtClean="0">
                <a:ea typeface="Microsoft YaHei"/>
                <a:cs typeface="Microsoft YaHei"/>
              </a:rPr>
              <a:t>nombres</a:t>
            </a:r>
            <a:r>
              <a:rPr lang="en-US" baseline="0" dirty="0" smtClean="0">
                <a:ea typeface="Microsoft YaHei"/>
                <a:cs typeface="Microsoft YaHei"/>
              </a:rPr>
              <a:t> son </a:t>
            </a:r>
            <a:r>
              <a:rPr lang="en-US" baseline="0" dirty="0" err="1" smtClean="0">
                <a:ea typeface="Microsoft YaHei"/>
                <a:cs typeface="Microsoft YaHei"/>
              </a:rPr>
              <a:t>generales</a:t>
            </a:r>
            <a:r>
              <a:rPr lang="en-US" baseline="0" dirty="0" smtClean="0">
                <a:ea typeface="Microsoft YaHei"/>
                <a:cs typeface="Microsoft YaHei"/>
              </a:rPr>
              <a:t> </a:t>
            </a:r>
            <a:r>
              <a:rPr lang="en-US" baseline="0" dirty="0" err="1" smtClean="0">
                <a:ea typeface="Microsoft YaHei"/>
                <a:cs typeface="Microsoft YaHei"/>
              </a:rPr>
              <a:t>por</a:t>
            </a:r>
            <a:r>
              <a:rPr lang="en-US" baseline="0" dirty="0" smtClean="0">
                <a:ea typeface="Microsoft YaHei"/>
                <a:cs typeface="Microsoft YaHei"/>
              </a:rPr>
              <a:t> </a:t>
            </a:r>
            <a:r>
              <a:rPr lang="en-US" baseline="0" dirty="0" err="1" smtClean="0">
                <a:ea typeface="Microsoft YaHei"/>
                <a:cs typeface="Microsoft YaHei"/>
              </a:rPr>
              <a:t>naturaleza</a:t>
            </a:r>
            <a:r>
              <a:rPr lang="en-US" baseline="0" dirty="0" smtClean="0">
                <a:ea typeface="Microsoft YaHei"/>
                <a:cs typeface="Microsoft YaHei"/>
              </a:rPr>
              <a:t>; los </a:t>
            </a:r>
            <a:r>
              <a:rPr lang="en-US" baseline="0" dirty="0" err="1" smtClean="0">
                <a:ea typeface="Microsoft YaHei"/>
                <a:cs typeface="Microsoft YaHei"/>
              </a:rPr>
              <a:t>ministerios</a:t>
            </a:r>
            <a:r>
              <a:rPr lang="en-US" baseline="0" dirty="0" smtClean="0">
                <a:ea typeface="Microsoft YaHei"/>
                <a:cs typeface="Microsoft YaHei"/>
              </a:rPr>
              <a:t> o </a:t>
            </a:r>
            <a:r>
              <a:rPr lang="en-US" baseline="0" dirty="0" err="1" smtClean="0">
                <a:ea typeface="Microsoft YaHei"/>
                <a:cs typeface="Microsoft YaHei"/>
              </a:rPr>
              <a:t>agencias</a:t>
            </a:r>
            <a:r>
              <a:rPr lang="en-US" baseline="0" dirty="0" smtClean="0">
                <a:ea typeface="Microsoft YaHei"/>
                <a:cs typeface="Microsoft YaHei"/>
              </a:rPr>
              <a:t> </a:t>
            </a:r>
            <a:r>
              <a:rPr lang="en-US" baseline="0" dirty="0" err="1" smtClean="0">
                <a:ea typeface="Microsoft YaHei"/>
                <a:cs typeface="Microsoft YaHei"/>
              </a:rPr>
              <a:t>ejecutivas</a:t>
            </a:r>
            <a:r>
              <a:rPr lang="en-US" baseline="0" dirty="0" smtClean="0">
                <a:ea typeface="Microsoft YaHei"/>
                <a:cs typeface="Microsoft YaHei"/>
              </a:rPr>
              <a:t> </a:t>
            </a:r>
            <a:r>
              <a:rPr lang="en-US" baseline="0" dirty="0" err="1" smtClean="0">
                <a:ea typeface="Microsoft YaHei"/>
                <a:cs typeface="Microsoft YaHei"/>
              </a:rPr>
              <a:t>mayores</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entidades</a:t>
            </a:r>
            <a:r>
              <a:rPr lang="en-US" baseline="0" dirty="0" smtClean="0">
                <a:ea typeface="Microsoft YaHei"/>
                <a:cs typeface="Microsoft YaHei"/>
              </a:rPr>
              <a:t> </a:t>
            </a:r>
            <a:r>
              <a:rPr lang="en-US" baseline="0" dirty="0" err="1" smtClean="0">
                <a:ea typeface="Microsoft YaHei"/>
                <a:cs typeface="Microsoft YaHei"/>
              </a:rPr>
              <a:t>legislativas</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cortes</a:t>
            </a:r>
            <a:r>
              <a:rPr lang="en-US" baseline="0" dirty="0" smtClean="0">
                <a:ea typeface="Microsoft YaHei"/>
                <a:cs typeface="Microsoft YaHei"/>
              </a:rPr>
              <a:t> y un </a:t>
            </a:r>
            <a:r>
              <a:rPr lang="en-US" baseline="0" dirty="0" err="1" smtClean="0">
                <a:ea typeface="Microsoft YaHei"/>
                <a:cs typeface="Microsoft YaHei"/>
              </a:rPr>
              <a:t>cuerpo</a:t>
            </a:r>
            <a:r>
              <a:rPr lang="en-US" baseline="0" dirty="0" smtClean="0">
                <a:ea typeface="Microsoft YaHei"/>
                <a:cs typeface="Microsoft YaHei"/>
              </a:rPr>
              <a:t> principal de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fuerzas</a:t>
            </a:r>
            <a:r>
              <a:rPr lang="en-US" baseline="0" dirty="0" smtClean="0">
                <a:ea typeface="Microsoft YaHei"/>
                <a:cs typeface="Microsoft YaHei"/>
              </a:rPr>
              <a:t> armadas de un </a:t>
            </a:r>
            <a:r>
              <a:rPr lang="en-US" baseline="0" dirty="0" err="1" smtClean="0">
                <a:ea typeface="Microsoft YaHei"/>
                <a:cs typeface="Microsoft YaHei"/>
              </a:rPr>
              <a:t>gobierno</a:t>
            </a:r>
            <a:r>
              <a:rPr lang="en-US" baseline="0"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110 1 United States. General Services Administration. Region 5 </a:t>
            </a:r>
            <a:r>
              <a:rPr lang="en-US" dirty="0" smtClean="0">
                <a:ea typeface="Microsoft YaHei"/>
                <a:cs typeface="Microsoft YaHei"/>
              </a:rPr>
              <a:t>(</a:t>
            </a:r>
            <a:r>
              <a:rPr lang="en-US" dirty="0" err="1" smtClean="0">
                <a:ea typeface="Microsoft YaHei"/>
                <a:cs typeface="Microsoft YaHei"/>
              </a:rPr>
              <a:t>Agencia</a:t>
            </a:r>
            <a:r>
              <a:rPr lang="en-US" dirty="0" smtClean="0">
                <a:ea typeface="Microsoft YaHei"/>
                <a:cs typeface="Microsoft YaHei"/>
              </a:rPr>
              <a:t> </a:t>
            </a:r>
            <a:r>
              <a:rPr lang="en-US" baseline="0" dirty="0" smtClean="0">
                <a:ea typeface="Microsoft YaHei"/>
                <a:cs typeface="Microsoft YaHei"/>
              </a:rPr>
              <a:t> </a:t>
            </a:r>
            <a:r>
              <a:rPr lang="en-US" baseline="0" dirty="0" err="1" smtClean="0">
                <a:ea typeface="Microsoft YaHei"/>
                <a:cs typeface="Microsoft YaHei"/>
              </a:rPr>
              <a:t>cuyo</a:t>
            </a:r>
            <a:r>
              <a:rPr lang="en-US" baseline="0" dirty="0" smtClean="0">
                <a:ea typeface="Microsoft YaHei"/>
                <a:cs typeface="Microsoft YaHei"/>
              </a:rPr>
              <a:t>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es</a:t>
            </a:r>
            <a:r>
              <a:rPr lang="en-US" baseline="0" dirty="0" smtClean="0">
                <a:ea typeface="Microsoft YaHei"/>
                <a:cs typeface="Microsoft YaHei"/>
              </a:rPr>
              <a:t> general </a:t>
            </a:r>
            <a:r>
              <a:rPr lang="en-US" baseline="0" dirty="0" err="1" smtClean="0">
                <a:ea typeface="Microsoft YaHei"/>
                <a:cs typeface="Microsoft YaHei"/>
              </a:rPr>
              <a:t>por</a:t>
            </a:r>
            <a:r>
              <a:rPr lang="en-US" baseline="0" dirty="0" smtClean="0">
                <a:ea typeface="Microsoft YaHei"/>
                <a:cs typeface="Microsoft YaHei"/>
              </a:rPr>
              <a:t> </a:t>
            </a:r>
            <a:r>
              <a:rPr lang="en-US" baseline="0" dirty="0" err="1" smtClean="0">
                <a:ea typeface="Microsoft YaHei"/>
                <a:cs typeface="Microsoft YaHei"/>
              </a:rPr>
              <a:t>naturaleza</a:t>
            </a:r>
            <a:r>
              <a:rPr lang="en-US" dirty="0" smtClean="0">
                <a:ea typeface="Microsoft YaHei"/>
                <a:cs typeface="Microsoft YaHei"/>
              </a:rPr>
              <a:t>. RDA 11.2.2.19 </a:t>
            </a:r>
            <a:r>
              <a:rPr lang="en-US" dirty="0" err="1" smtClean="0">
                <a:ea typeface="Microsoft YaHei"/>
                <a:cs typeface="Microsoft YaHei"/>
              </a:rPr>
              <a:t>Tipo</a:t>
            </a:r>
            <a:r>
              <a:rPr lang="en-US" dirty="0" smtClean="0">
                <a:ea typeface="Microsoft YaHei"/>
                <a:cs typeface="Microsoft YaHei"/>
              </a:rPr>
              <a:t> 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110 1  Vanuatu. Ministry of Internal Affairs and Social Services (</a:t>
            </a:r>
            <a:r>
              <a:rPr lang="en-US" dirty="0" err="1" smtClean="0"/>
              <a:t>Ministerio</a:t>
            </a:r>
            <a:r>
              <a:rPr lang="en-US" baseline="0" dirty="0" smtClean="0"/>
              <a:t> o </a:t>
            </a:r>
            <a:r>
              <a:rPr lang="en-US" baseline="0" dirty="0" err="1" smtClean="0"/>
              <a:t>agencia</a:t>
            </a:r>
            <a:r>
              <a:rPr lang="en-US" baseline="0" dirty="0" smtClean="0"/>
              <a:t> </a:t>
            </a:r>
            <a:r>
              <a:rPr lang="en-US" baseline="0" dirty="0" err="1" smtClean="0"/>
              <a:t>ejecutiva</a:t>
            </a:r>
            <a:r>
              <a:rPr lang="en-US" baseline="0" dirty="0" smtClean="0"/>
              <a:t> similar</a:t>
            </a:r>
            <a:r>
              <a:rPr lang="en-US" dirty="0" smtClean="0"/>
              <a:t>. RDA 11.2.2.19 </a:t>
            </a:r>
            <a:r>
              <a:rPr lang="en-US" dirty="0" err="1" smtClean="0"/>
              <a:t>Tipo</a:t>
            </a:r>
            <a:r>
              <a:rPr lang="en-US" dirty="0" smtClean="0"/>
              <a:t> 5)</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110 1  $a Boring (Or.). $b City Council (</a:t>
            </a:r>
            <a:r>
              <a:rPr lang="en-US" dirty="0" err="1" smtClean="0"/>
              <a:t>Entidad</a:t>
            </a:r>
            <a:r>
              <a:rPr lang="en-US" dirty="0" smtClean="0"/>
              <a:t> </a:t>
            </a:r>
            <a:r>
              <a:rPr lang="en-US" dirty="0" err="1" smtClean="0"/>
              <a:t>legislativa</a:t>
            </a:r>
            <a:r>
              <a:rPr lang="en-US" dirty="0" smtClean="0"/>
              <a:t>. RDA 11.2.2.19 </a:t>
            </a:r>
            <a:r>
              <a:rPr lang="en-US" dirty="0" err="1" smtClean="0"/>
              <a:t>Tipo</a:t>
            </a:r>
            <a:r>
              <a:rPr lang="en-US" dirty="0" smtClean="0"/>
              <a:t> 6)</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110 1  $a Ontario. $b High Court of Justice (Corte. RDA 11.2.2.19 </a:t>
            </a:r>
            <a:r>
              <a:rPr lang="en-US" dirty="0" err="1" smtClean="0"/>
              <a:t>Tipo</a:t>
            </a:r>
            <a:r>
              <a:rPr lang="en-US" dirty="0" smtClean="0"/>
              <a:t> 7)</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p:txBody>
      </p:sp>
      <p:sp>
        <p:nvSpPr>
          <p:cNvPr id="129027" name="Text Box 3"/>
          <p:cNvSpPr txBox="1">
            <a:spLocks noChangeArrowheads="1"/>
          </p:cNvSpPr>
          <p:nvPr/>
        </p:nvSpPr>
        <p:spPr bwMode="auto">
          <a:xfrm>
            <a:off x="1588" y="0"/>
            <a:ext cx="633412" cy="392113"/>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87323AAB-31F0-4350-AA55-81FFF903DA6C}"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47</a:t>
            </a:fld>
            <a:endParaRPr lang="en-US" sz="1900">
              <a:solidFill>
                <a:srgbClr val="000000"/>
              </a:solidFill>
              <a:latin typeface="Calibri" pitchFamily="34" charset="0"/>
              <a:cs typeface="Microsoft YaHei"/>
            </a:endParaRPr>
          </a:p>
        </p:txBody>
      </p:sp>
      <p:sp>
        <p:nvSpPr>
          <p:cNvPr id="129028"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29029" name="Slide Number Placeholder 4"/>
          <p:cNvSpPr>
            <a:spLocks noGrp="1"/>
          </p:cNvSpPr>
          <p:nvPr>
            <p:ph type="sldNum" sz="quarter"/>
          </p:nvPr>
        </p:nvSpPr>
        <p:spPr>
          <a:noFill/>
          <a:ln>
            <a:miter lim="800000"/>
            <a:headEnd/>
            <a:tailEnd/>
          </a:ln>
        </p:spPr>
        <p:txBody>
          <a:bodyPr/>
          <a:lstStyle/>
          <a:p>
            <a:fld id="{173DD2F5-A8B7-45BE-AD5F-C9AEB3BD8284}" type="slidenum">
              <a:rPr lang="en-US" smtClean="0"/>
              <a:pPr/>
              <a:t>47</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Text Box 2"/>
          <p:cNvSpPr>
            <a:spLocks noGrp="1" noChangeArrowheads="1"/>
          </p:cNvSpPr>
          <p:nvPr>
            <p:ph type="body"/>
          </p:nvPr>
        </p:nvSpPr>
        <p:spPr>
          <a:xfrm>
            <a:off x="809625" y="4932363"/>
            <a:ext cx="6269038" cy="4664075"/>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baseline="0" dirty="0" err="1" smtClean="0">
                <a:ea typeface="Microsoft YaHei"/>
                <a:cs typeface="Microsoft YaHei"/>
              </a:rPr>
              <a:t>Revisión</a:t>
            </a:r>
            <a:r>
              <a:rPr lang="en-US" baseline="0" dirty="0" smtClean="0">
                <a:ea typeface="Microsoft YaHei"/>
                <a:cs typeface="Microsoft YaHei"/>
              </a:rPr>
              <a:t>: 24 </a:t>
            </a:r>
            <a:r>
              <a:rPr lang="en-US" baseline="0" dirty="0" err="1" smtClean="0">
                <a:ea typeface="Microsoft YaHei"/>
                <a:cs typeface="Microsoft YaHei"/>
              </a:rPr>
              <a:t>febrero</a:t>
            </a:r>
            <a:r>
              <a:rPr lang="en-US" baseline="0" dirty="0" smtClean="0">
                <a:ea typeface="Microsoft YaHei"/>
                <a:cs typeface="Microsoft YaHei"/>
              </a:rPr>
              <a:t> 2014</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110 1  Germany. </a:t>
            </a:r>
            <a:r>
              <a:rPr lang="en-US" dirty="0" err="1" smtClean="0">
                <a:ea typeface="Microsoft YaHei"/>
                <a:cs typeface="Microsoft YaHei"/>
              </a:rPr>
              <a:t>Heer</a:t>
            </a:r>
            <a:r>
              <a:rPr lang="en-US" dirty="0" smtClean="0">
                <a:ea typeface="Microsoft YaHei"/>
                <a:cs typeface="Microsoft YaHei"/>
              </a:rPr>
              <a:t> (</a:t>
            </a:r>
            <a:r>
              <a:rPr lang="en-US" dirty="0" err="1" smtClean="0">
                <a:ea typeface="Microsoft YaHei"/>
                <a:cs typeface="Microsoft YaHei"/>
              </a:rPr>
              <a:t>Fuerzas</a:t>
            </a:r>
            <a:r>
              <a:rPr lang="en-US" dirty="0" smtClean="0">
                <a:ea typeface="Microsoft YaHei"/>
                <a:cs typeface="Microsoft YaHei"/>
              </a:rPr>
              <a:t> Armadas. RDA 11.2.2.14.12)</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110 1  Idaho. Governor (</a:t>
            </a:r>
            <a:r>
              <a:rPr lang="en-US" dirty="0" err="1" smtClean="0">
                <a:ea typeface="Microsoft YaHei"/>
                <a:cs typeface="Microsoft YaHei"/>
              </a:rPr>
              <a:t>Jefes</a:t>
            </a:r>
            <a:r>
              <a:rPr lang="en-US" baseline="0" dirty="0" smtClean="0">
                <a:ea typeface="Microsoft YaHei"/>
                <a:cs typeface="Microsoft YaHei"/>
              </a:rPr>
              <a:t> de Estado</a:t>
            </a:r>
            <a:r>
              <a:rPr lang="en-US" dirty="0" smtClean="0">
                <a:ea typeface="Microsoft YaHei"/>
                <a:cs typeface="Microsoft YaHei"/>
              </a:rPr>
              <a:t>. RDA 11.2.214.8, 11.2.2.18)</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110 1  United States. Consulate (</a:t>
            </a:r>
            <a:r>
              <a:rPr lang="en-US" dirty="0" smtClean="0">
                <a:latin typeface="Calibri" pitchFamily="34" charset="0"/>
              </a:rPr>
              <a:t>Asunción, Paraguay) (</a:t>
            </a:r>
            <a:r>
              <a:rPr lang="en-US" dirty="0" err="1" smtClean="0">
                <a:latin typeface="Calibri" pitchFamily="34" charset="0"/>
              </a:rPr>
              <a:t>Embajadas</a:t>
            </a:r>
            <a:r>
              <a:rPr lang="en-US" dirty="0" smtClean="0">
                <a:latin typeface="Calibri" pitchFamily="34" charset="0"/>
              </a:rPr>
              <a:t>, </a:t>
            </a:r>
            <a:r>
              <a:rPr lang="en-US" dirty="0" err="1" smtClean="0">
                <a:latin typeface="Calibri" pitchFamily="34" charset="0"/>
              </a:rPr>
              <a:t>Consulados</a:t>
            </a:r>
            <a:r>
              <a:rPr lang="en-US" dirty="0" smtClean="0">
                <a:latin typeface="Calibri" pitchFamily="34" charset="0"/>
              </a:rPr>
              <a:t>, etc. RDA 11.2.2.14.13)</a:t>
            </a:r>
            <a:endParaRPr lang="en-US" dirty="0" smtClean="0">
              <a:ea typeface="Microsoft YaHei"/>
              <a:cs typeface="Microsoft YaHei"/>
            </a:endParaRPr>
          </a:p>
        </p:txBody>
      </p:sp>
      <p:sp>
        <p:nvSpPr>
          <p:cNvPr id="131075" name="Text Box 3"/>
          <p:cNvSpPr txBox="1">
            <a:spLocks noChangeArrowheads="1"/>
          </p:cNvSpPr>
          <p:nvPr/>
        </p:nvSpPr>
        <p:spPr bwMode="auto">
          <a:xfrm>
            <a:off x="1588" y="0"/>
            <a:ext cx="633412" cy="392113"/>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8EE9D4C8-237A-44BD-B148-C1E719BDCCF3}"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48</a:t>
            </a:fld>
            <a:endParaRPr lang="en-US" sz="1900">
              <a:solidFill>
                <a:srgbClr val="000000"/>
              </a:solidFill>
              <a:latin typeface="Calibri" pitchFamily="34" charset="0"/>
              <a:cs typeface="Microsoft YaHei"/>
            </a:endParaRPr>
          </a:p>
        </p:txBody>
      </p:sp>
      <p:sp>
        <p:nvSpPr>
          <p:cNvPr id="131076"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31077" name="Slide Number Placeholder 4"/>
          <p:cNvSpPr>
            <a:spLocks noGrp="1"/>
          </p:cNvSpPr>
          <p:nvPr>
            <p:ph type="sldNum" sz="quarter"/>
          </p:nvPr>
        </p:nvSpPr>
        <p:spPr>
          <a:noFill/>
          <a:ln>
            <a:miter lim="800000"/>
            <a:headEnd/>
            <a:tailEnd/>
          </a:ln>
        </p:spPr>
        <p:txBody>
          <a:bodyPr/>
          <a:lstStyle/>
          <a:p>
            <a:fld id="{003018B8-262F-488D-ADCE-6D14D2DE822A}" type="slidenum">
              <a:rPr lang="en-US" smtClean="0"/>
              <a:pPr/>
              <a:t>48</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8658" name="Text Box 1"/>
          <p:cNvSpPr txBox="1">
            <a:spLocks noChangeArrowheads="1"/>
          </p:cNvSpPr>
          <p:nvPr/>
        </p:nvSpPr>
        <p:spPr bwMode="auto">
          <a:xfrm>
            <a:off x="5959475" y="9867900"/>
            <a:ext cx="766763" cy="509588"/>
          </a:xfrm>
          <a:prstGeom prst="rect">
            <a:avLst/>
          </a:prstGeom>
          <a:noFill/>
          <a:ln w="9525">
            <a:noFill/>
            <a:round/>
            <a:headEnd/>
            <a:tailEnd/>
          </a:ln>
        </p:spPr>
        <p:txBody>
          <a:bodyPr lIns="0" tIns="0" rIns="0" bIns="0" anchor="b" anchorCtr="1"/>
          <a:lstStyle/>
          <a:p>
            <a:pPr algn="r" defTabSz="474663" hangingPunct="0">
              <a:lnSpc>
                <a:spcPct val="95000"/>
              </a:lnSpc>
              <a:spcBef>
                <a:spcPts val="463"/>
              </a:spcBef>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endParaRPr lang="en-US" sz="1200">
              <a:solidFill>
                <a:srgbClr val="000000"/>
              </a:solidFill>
              <a:latin typeface="Times New Roman" pitchFamily="18" charset="0"/>
              <a:cs typeface="Microsoft YaHei"/>
            </a:endParaRPr>
          </a:p>
        </p:txBody>
      </p:sp>
      <p:sp>
        <p:nvSpPr>
          <p:cNvPr id="198659" name="Text Box 2"/>
          <p:cNvSpPr>
            <a:spLocks noGrp="1" noChangeArrowheads="1"/>
          </p:cNvSpPr>
          <p:nvPr>
            <p:ph type="body"/>
          </p:nvPr>
        </p:nvSpPr>
        <p:spPr>
          <a:xfrm>
            <a:off x="809625" y="4932363"/>
            <a:ext cx="5916613"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Esta</a:t>
            </a:r>
            <a:r>
              <a:rPr lang="en-US" baseline="0" dirty="0" smtClean="0">
                <a:ea typeface="Microsoft YaHei"/>
                <a:cs typeface="Microsoft YaHei"/>
              </a:rPr>
              <a:t> </a:t>
            </a:r>
            <a:r>
              <a:rPr lang="en-US" baseline="0" dirty="0" err="1" smtClean="0">
                <a:ea typeface="Microsoft YaHei"/>
                <a:cs typeface="Microsoft YaHei"/>
              </a:rPr>
              <a:t>categoría</a:t>
            </a:r>
            <a:r>
              <a:rPr lang="en-US" baseline="0" dirty="0" smtClean="0">
                <a:ea typeface="Microsoft YaHei"/>
                <a:cs typeface="Microsoft YaHei"/>
              </a:rPr>
              <a:t> </a:t>
            </a:r>
            <a:r>
              <a:rPr lang="en-US" baseline="0" dirty="0" err="1" smtClean="0">
                <a:ea typeface="Microsoft YaHei"/>
                <a:cs typeface="Microsoft YaHei"/>
              </a:rPr>
              <a:t>incluye</a:t>
            </a:r>
            <a:r>
              <a:rPr lang="en-US" baseline="0" dirty="0" smtClean="0">
                <a:ea typeface="Microsoft YaHei"/>
                <a:cs typeface="Microsoft YaHei"/>
              </a:rPr>
              <a:t> </a:t>
            </a:r>
            <a:r>
              <a:rPr lang="en-US" baseline="0" dirty="0" err="1" smtClean="0">
                <a:ea typeface="Microsoft YaHei"/>
                <a:cs typeface="Microsoft YaHei"/>
              </a:rPr>
              <a:t>reyes</a:t>
            </a:r>
            <a:r>
              <a:rPr lang="en-US" baseline="0" dirty="0" smtClean="0">
                <a:ea typeface="Microsoft YaHei"/>
                <a:cs typeface="Microsoft YaHei"/>
              </a:rPr>
              <a:t>, </a:t>
            </a:r>
            <a:r>
              <a:rPr lang="en-US" baseline="0" dirty="0" err="1" smtClean="0">
                <a:ea typeface="Microsoft YaHei"/>
                <a:cs typeface="Microsoft YaHei"/>
              </a:rPr>
              <a:t>presidentes</a:t>
            </a:r>
            <a:r>
              <a:rPr lang="en-US" baseline="0" dirty="0" smtClean="0">
                <a:ea typeface="Microsoft YaHei"/>
                <a:cs typeface="Microsoft YaHei"/>
              </a:rPr>
              <a:t>, </a:t>
            </a:r>
            <a:r>
              <a:rPr lang="en-US" baseline="0" dirty="0" err="1" smtClean="0">
                <a:ea typeface="Microsoft YaHei"/>
                <a:cs typeface="Microsoft YaHei"/>
              </a:rPr>
              <a:t>otro</a:t>
            </a:r>
            <a:r>
              <a:rPr lang="en-US" baseline="0" dirty="0" smtClean="0">
                <a:ea typeface="Microsoft YaHei"/>
                <a:cs typeface="Microsoft YaHei"/>
              </a:rPr>
              <a:t> </a:t>
            </a:r>
            <a:r>
              <a:rPr lang="en-US" baseline="0" dirty="0" err="1" smtClean="0">
                <a:ea typeface="Microsoft YaHei"/>
                <a:cs typeface="Microsoft YaHei"/>
              </a:rPr>
              <a:t>tipo</a:t>
            </a:r>
            <a:r>
              <a:rPr lang="en-US" baseline="0" dirty="0" smtClean="0">
                <a:ea typeface="Microsoft YaHei"/>
                <a:cs typeface="Microsoft YaHei"/>
              </a:rPr>
              <a:t> de </a:t>
            </a:r>
            <a:r>
              <a:rPr lang="en-US" baseline="0" dirty="0" err="1" smtClean="0">
                <a:ea typeface="Microsoft YaHei"/>
                <a:cs typeface="Microsoft YaHei"/>
              </a:rPr>
              <a:t>jefes</a:t>
            </a:r>
            <a:r>
              <a:rPr lang="en-US" baseline="0" dirty="0" smtClean="0">
                <a:ea typeface="Microsoft YaHei"/>
                <a:cs typeface="Microsoft YaHei"/>
              </a:rPr>
              <a:t> de </a:t>
            </a:r>
            <a:r>
              <a:rPr lang="en-US" baseline="0" dirty="0" err="1" smtClean="0">
                <a:ea typeface="Microsoft YaHei"/>
                <a:cs typeface="Microsoft YaHei"/>
              </a:rPr>
              <a:t>estado</a:t>
            </a:r>
            <a:r>
              <a:rPr lang="en-US" baseline="0" dirty="0" smtClean="0">
                <a:ea typeface="Microsoft YaHei"/>
                <a:cs typeface="Microsoft YaHei"/>
              </a:rPr>
              <a:t>, </a:t>
            </a:r>
            <a:r>
              <a:rPr lang="en-US" baseline="0" dirty="0" err="1" smtClean="0">
                <a:ea typeface="Microsoft YaHei"/>
                <a:cs typeface="Microsoft YaHei"/>
              </a:rPr>
              <a:t>gobernadores</a:t>
            </a:r>
            <a:r>
              <a:rPr lang="en-US" baseline="0" dirty="0" smtClean="0">
                <a:ea typeface="Microsoft YaHei"/>
                <a:cs typeface="Microsoft YaHei"/>
              </a:rPr>
              <a:t>, </a:t>
            </a:r>
            <a:r>
              <a:rPr lang="en-US" baseline="0" dirty="0" err="1" smtClean="0">
                <a:ea typeface="Microsoft YaHei"/>
                <a:cs typeface="Microsoft YaHei"/>
              </a:rPr>
              <a:t>jefes</a:t>
            </a:r>
            <a:r>
              <a:rPr lang="en-US" baseline="0" dirty="0" smtClean="0">
                <a:ea typeface="Microsoft YaHei"/>
                <a:cs typeface="Microsoft YaHei"/>
              </a:rPr>
              <a:t> de </a:t>
            </a:r>
            <a:r>
              <a:rPr lang="en-US" baseline="0" dirty="0" err="1" smtClean="0">
                <a:ea typeface="Microsoft YaHei"/>
                <a:cs typeface="Microsoft YaHei"/>
              </a:rPr>
              <a:t>gobierno</a:t>
            </a:r>
            <a:r>
              <a:rPr lang="en-US" baseline="0" dirty="0" smtClean="0">
                <a:ea typeface="Microsoft YaHei"/>
                <a:cs typeface="Microsoft YaHei"/>
              </a:rPr>
              <a:t>, o un </a:t>
            </a:r>
            <a:r>
              <a:rPr lang="en-US" baseline="0" dirty="0" err="1" smtClean="0">
                <a:ea typeface="Microsoft YaHei"/>
                <a:cs typeface="Microsoft YaHei"/>
              </a:rPr>
              <a:t>ejecutivo</a:t>
            </a:r>
            <a:r>
              <a:rPr lang="en-US" baseline="0" dirty="0" smtClean="0">
                <a:ea typeface="Microsoft YaHei"/>
                <a:cs typeface="Microsoft YaHei"/>
              </a:rPr>
              <a:t> en </a:t>
            </a:r>
            <a:r>
              <a:rPr lang="en-US" baseline="0" dirty="0" err="1" smtClean="0">
                <a:ea typeface="Microsoft YaHei"/>
                <a:cs typeface="Microsoft YaHei"/>
              </a:rPr>
              <a:t>jefe</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actúa</a:t>
            </a:r>
            <a:r>
              <a:rPr lang="en-US" baseline="0" dirty="0" smtClean="0">
                <a:ea typeface="Microsoft YaHei"/>
                <a:cs typeface="Microsoft YaHei"/>
              </a:rPr>
              <a:t> en </a:t>
            </a:r>
            <a:r>
              <a:rPr lang="en-US" baseline="0" dirty="0" err="1" smtClean="0">
                <a:ea typeface="Microsoft YaHei"/>
                <a:cs typeface="Microsoft YaHei"/>
              </a:rPr>
              <a:t>capacidad</a:t>
            </a:r>
            <a:r>
              <a:rPr lang="en-US" baseline="0" dirty="0" smtClean="0">
                <a:ea typeface="Microsoft YaHei"/>
                <a:cs typeface="Microsoft YaHei"/>
              </a:rPr>
              <a:t> </a:t>
            </a:r>
            <a:r>
              <a:rPr lang="en-US" baseline="0" dirty="0" err="1" smtClean="0">
                <a:ea typeface="Microsoft YaHei"/>
                <a:cs typeface="Microsoft YaHei"/>
              </a:rPr>
              <a:t>oficial</a:t>
            </a:r>
            <a:r>
              <a:rPr lang="en-US"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La LC-PCC PS de 11.2.2.18.1 prescribe </a:t>
            </a:r>
            <a:r>
              <a:rPr lang="en-US" dirty="0" err="1" smtClean="0">
                <a:ea typeface="Microsoft YaHei"/>
                <a:cs typeface="Microsoft YaHei"/>
              </a:rPr>
              <a:t>que</a:t>
            </a:r>
            <a:r>
              <a:rPr lang="en-US" dirty="0" smtClean="0">
                <a:ea typeface="Microsoft YaHei"/>
                <a:cs typeface="Microsoft YaHei"/>
              </a:rPr>
              <a:t> se </a:t>
            </a:r>
            <a:r>
              <a:rPr lang="en-US" dirty="0" err="1" smtClean="0">
                <a:ea typeface="Microsoft YaHei"/>
                <a:cs typeface="Microsoft YaHei"/>
              </a:rPr>
              <a:t>registre</a:t>
            </a:r>
            <a:r>
              <a:rPr lang="en-US" baseline="0" dirty="0" smtClean="0">
                <a:ea typeface="Microsoft YaHei"/>
                <a:cs typeface="Microsoft YaHei"/>
              </a:rPr>
              <a:t> el </a:t>
            </a:r>
            <a:r>
              <a:rPr lang="en-US" baseline="0" dirty="0" err="1" smtClean="0">
                <a:ea typeface="Microsoft YaHei"/>
                <a:cs typeface="Microsoft YaHei"/>
              </a:rPr>
              <a:t>título</a:t>
            </a:r>
            <a:r>
              <a:rPr lang="en-US" baseline="0" dirty="0" smtClean="0">
                <a:ea typeface="Microsoft YaHei"/>
                <a:cs typeface="Microsoft YaHei"/>
              </a:rPr>
              <a:t> en </a:t>
            </a:r>
            <a:r>
              <a:rPr lang="en-US" baseline="0" dirty="0" err="1" smtClean="0">
                <a:ea typeface="Microsoft YaHei"/>
                <a:cs typeface="Microsoft YaHei"/>
              </a:rPr>
              <a:t>inglés</a:t>
            </a:r>
            <a:r>
              <a:rPr lang="en-US" baseline="0" dirty="0" smtClean="0">
                <a:ea typeface="Microsoft YaHei"/>
                <a:cs typeface="Microsoft YaHei"/>
              </a:rPr>
              <a:t>. </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Registrar </a:t>
            </a:r>
            <a:r>
              <a:rPr lang="en-US" dirty="0" err="1" smtClean="0">
                <a:ea typeface="Microsoft YaHei"/>
                <a:cs typeface="Microsoft YaHei"/>
              </a:rPr>
              <a:t>todo</a:t>
            </a:r>
            <a:r>
              <a:rPr lang="en-US" dirty="0" smtClean="0">
                <a:ea typeface="Microsoft YaHei"/>
                <a:cs typeface="Microsoft YaHei"/>
              </a:rPr>
              <a:t> </a:t>
            </a:r>
            <a:r>
              <a:rPr lang="en-US" dirty="0" err="1" smtClean="0">
                <a:ea typeface="Microsoft YaHei"/>
                <a:cs typeface="Microsoft YaHei"/>
              </a:rPr>
              <a:t>esto</a:t>
            </a:r>
            <a:r>
              <a:rPr lang="en-US" dirty="0" smtClean="0">
                <a:ea typeface="Microsoft YaHei"/>
                <a:cs typeface="Microsoft YaHei"/>
              </a:rPr>
              <a:t> </a:t>
            </a:r>
            <a:r>
              <a:rPr lang="en-US" dirty="0" err="1" smtClean="0">
                <a:ea typeface="Microsoft YaHei"/>
                <a:cs typeface="Microsoft YaHei"/>
              </a:rPr>
              <a:t>representa</a:t>
            </a:r>
            <a:r>
              <a:rPr lang="en-US" dirty="0" smtClean="0">
                <a:ea typeface="Microsoft YaHei"/>
                <a:cs typeface="Microsoft YaHei"/>
              </a:rPr>
              <a:t> un </a:t>
            </a:r>
            <a:r>
              <a:rPr lang="en-US" dirty="0" err="1" smtClean="0">
                <a:ea typeface="Microsoft YaHei"/>
                <a:cs typeface="Microsoft YaHei"/>
              </a:rPr>
              <a:t>cambio</a:t>
            </a:r>
            <a:r>
              <a:rPr lang="en-US" dirty="0" smtClean="0">
                <a:ea typeface="Microsoft YaHei"/>
                <a:cs typeface="Microsoft YaHei"/>
              </a:rPr>
              <a:t> entre</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RCA2 y RDA (</a:t>
            </a:r>
            <a:r>
              <a:rPr lang="en-US" baseline="0" dirty="0" err="1" smtClean="0">
                <a:ea typeface="Microsoft YaHei"/>
                <a:cs typeface="Microsoft YaHei"/>
              </a:rPr>
              <a:t>tal</a:t>
            </a:r>
            <a:r>
              <a:rPr lang="en-US" baseline="0" dirty="0" smtClean="0">
                <a:ea typeface="Microsoft YaHei"/>
                <a:cs typeface="Microsoft YaHei"/>
              </a:rPr>
              <a:t> </a:t>
            </a:r>
            <a:r>
              <a:rPr lang="en-US" baseline="0" dirty="0" err="1" smtClean="0">
                <a:ea typeface="Microsoft YaHei"/>
                <a:cs typeface="Microsoft YaHei"/>
              </a:rPr>
              <a:t>como</a:t>
            </a:r>
            <a:r>
              <a:rPr lang="en-US" baseline="0" dirty="0" smtClean="0">
                <a:ea typeface="Microsoft YaHei"/>
                <a:cs typeface="Microsoft YaHei"/>
              </a:rPr>
              <a:t> se </a:t>
            </a:r>
            <a:r>
              <a:rPr lang="en-US" baseline="0" dirty="0" err="1" smtClean="0">
                <a:ea typeface="Microsoft YaHei"/>
                <a:cs typeface="Microsoft YaHei"/>
              </a:rPr>
              <a:t>publicó</a:t>
            </a:r>
            <a:r>
              <a:rPr lang="en-US" baseline="0" dirty="0" smtClean="0">
                <a:ea typeface="Microsoft YaHei"/>
                <a:cs typeface="Microsoft YaHei"/>
              </a:rPr>
              <a:t> la </a:t>
            </a:r>
            <a:r>
              <a:rPr lang="en-US" baseline="0" dirty="0" err="1" smtClean="0">
                <a:ea typeface="Microsoft YaHei"/>
                <a:cs typeface="Microsoft YaHei"/>
              </a:rPr>
              <a:t>primera</a:t>
            </a:r>
            <a:r>
              <a:rPr lang="en-US" baseline="0" dirty="0" smtClean="0">
                <a:ea typeface="Microsoft YaHei"/>
                <a:cs typeface="Microsoft YaHei"/>
              </a:rPr>
              <a:t> </a:t>
            </a:r>
            <a:r>
              <a:rPr lang="en-US" baseline="0" dirty="0" err="1" smtClean="0">
                <a:ea typeface="Microsoft YaHei"/>
                <a:cs typeface="Microsoft YaHei"/>
              </a:rPr>
              <a:t>vez</a:t>
            </a:r>
            <a:r>
              <a:rPr lang="en-US" baseline="0" dirty="0" smtClean="0">
                <a:ea typeface="Microsoft YaHei"/>
                <a:cs typeface="Microsoft YaHei"/>
              </a:rPr>
              <a:t> – en el 2012) “</a:t>
            </a:r>
            <a:r>
              <a:rPr lang="en-US" baseline="0" dirty="0" err="1" smtClean="0">
                <a:ea typeface="Microsoft YaHei"/>
                <a:cs typeface="Microsoft YaHei"/>
              </a:rPr>
              <a:t>registre</a:t>
            </a:r>
            <a:r>
              <a:rPr lang="en-US" baseline="0" dirty="0" smtClean="0">
                <a:ea typeface="Microsoft YaHei"/>
                <a:cs typeface="Microsoft YaHei"/>
              </a:rPr>
              <a:t> el </a:t>
            </a:r>
            <a:r>
              <a:rPr lang="en-US" baseline="0" dirty="0" err="1" smtClean="0">
                <a:ea typeface="Microsoft YaHei"/>
                <a:cs typeface="Microsoft YaHei"/>
              </a:rPr>
              <a:t>título</a:t>
            </a:r>
            <a:r>
              <a:rPr lang="en-US" baseline="0" dirty="0" smtClean="0">
                <a:ea typeface="Microsoft YaHei"/>
                <a:cs typeface="Microsoft YaHei"/>
              </a:rPr>
              <a:t> en un </a:t>
            </a:r>
            <a:r>
              <a:rPr lang="en-US" baseline="0" dirty="0" err="1" smtClean="0">
                <a:ea typeface="Microsoft YaHei"/>
                <a:cs typeface="Microsoft YaHei"/>
              </a:rPr>
              <a:t>idioma</a:t>
            </a:r>
            <a:r>
              <a:rPr lang="en-US" baseline="0" dirty="0" smtClean="0">
                <a:ea typeface="Microsoft YaHei"/>
                <a:cs typeface="Microsoft YaHei"/>
              </a:rPr>
              <a:t> </a:t>
            </a:r>
            <a:r>
              <a:rPr lang="en-US" baseline="0" dirty="0" err="1" smtClean="0">
                <a:ea typeface="Microsoft YaHei"/>
                <a:cs typeface="Microsoft YaHei"/>
              </a:rPr>
              <a:t>preferido</a:t>
            </a:r>
            <a:r>
              <a:rPr lang="en-US" baseline="0" dirty="0" smtClean="0">
                <a:ea typeface="Microsoft YaHei"/>
                <a:cs typeface="Microsoft YaHei"/>
              </a:rPr>
              <a:t> </a:t>
            </a:r>
            <a:r>
              <a:rPr lang="en-US" baseline="0" dirty="0" err="1" smtClean="0">
                <a:ea typeface="Microsoft YaHei"/>
                <a:cs typeface="Microsoft YaHei"/>
              </a:rPr>
              <a:t>por</a:t>
            </a:r>
            <a:r>
              <a:rPr lang="en-US" baseline="0" dirty="0" smtClean="0">
                <a:ea typeface="Microsoft YaHei"/>
                <a:cs typeface="Microsoft YaHei"/>
              </a:rPr>
              <a:t> la </a:t>
            </a:r>
            <a:r>
              <a:rPr lang="en-US" baseline="0" dirty="0" err="1" smtClean="0">
                <a:ea typeface="Microsoft YaHei"/>
                <a:cs typeface="Microsoft YaHei"/>
              </a:rPr>
              <a:t>agencia</a:t>
            </a:r>
            <a:r>
              <a:rPr lang="en-US" baseline="0" dirty="0" smtClean="0">
                <a:ea typeface="Microsoft YaHei"/>
                <a:cs typeface="Microsoft YaHei"/>
              </a:rPr>
              <a:t>” </a:t>
            </a:r>
            <a:r>
              <a:rPr lang="en-US" baseline="0" dirty="0" err="1" smtClean="0">
                <a:ea typeface="Microsoft YaHei"/>
                <a:cs typeface="Microsoft YaHei"/>
              </a:rPr>
              <a:t>esta</a:t>
            </a:r>
            <a:r>
              <a:rPr lang="en-US" baseline="0" dirty="0" smtClean="0">
                <a:ea typeface="Microsoft YaHei"/>
                <a:cs typeface="Microsoft YaHei"/>
              </a:rPr>
              <a:t> </a:t>
            </a:r>
            <a:r>
              <a:rPr lang="en-US" baseline="0" dirty="0" err="1" smtClean="0">
                <a:ea typeface="Microsoft YaHei"/>
                <a:cs typeface="Microsoft YaHei"/>
              </a:rPr>
              <a:t>medida</a:t>
            </a:r>
            <a:r>
              <a:rPr lang="en-US" baseline="0" dirty="0" smtClean="0">
                <a:ea typeface="Microsoft YaHei"/>
                <a:cs typeface="Microsoft YaHei"/>
              </a:rPr>
              <a:t> se </a:t>
            </a:r>
            <a:r>
              <a:rPr lang="en-US" baseline="0" dirty="0" err="1" smtClean="0">
                <a:ea typeface="Microsoft YaHei"/>
                <a:cs typeface="Microsoft YaHei"/>
              </a:rPr>
              <a:t>aplicó</a:t>
            </a:r>
            <a:r>
              <a:rPr lang="en-US" baseline="0" dirty="0" smtClean="0">
                <a:ea typeface="Microsoft YaHei"/>
                <a:cs typeface="Microsoft YaHei"/>
              </a:rPr>
              <a:t> </a:t>
            </a:r>
            <a:r>
              <a:rPr lang="en-US" baseline="0" dirty="0" err="1" smtClean="0">
                <a:ea typeface="Microsoft YaHei"/>
                <a:cs typeface="Microsoft YaHei"/>
              </a:rPr>
              <a:t>tanto</a:t>
            </a:r>
            <a:r>
              <a:rPr lang="en-US" baseline="0" dirty="0" smtClean="0">
                <a:ea typeface="Microsoft YaHei"/>
                <a:cs typeface="Microsoft YaHei"/>
              </a:rPr>
              <a:t> para </a:t>
            </a:r>
            <a:r>
              <a:rPr lang="en-US" baseline="0" dirty="0" err="1" smtClean="0">
                <a:ea typeface="Microsoft YaHei"/>
                <a:cs typeface="Microsoft YaHei"/>
              </a:rPr>
              <a:t>jefes</a:t>
            </a:r>
            <a:r>
              <a:rPr lang="en-US" baseline="0" dirty="0" smtClean="0">
                <a:ea typeface="Microsoft YaHei"/>
                <a:cs typeface="Microsoft YaHei"/>
              </a:rPr>
              <a:t> de </a:t>
            </a:r>
            <a:r>
              <a:rPr lang="en-US" baseline="0" dirty="0" err="1" smtClean="0">
                <a:ea typeface="Microsoft YaHei"/>
                <a:cs typeface="Microsoft YaHei"/>
              </a:rPr>
              <a:t>estados</a:t>
            </a:r>
            <a:r>
              <a:rPr lang="en-US" baseline="0" dirty="0" smtClean="0">
                <a:ea typeface="Microsoft YaHei"/>
                <a:cs typeface="Microsoft YaHei"/>
              </a:rPr>
              <a:t> </a:t>
            </a:r>
            <a:r>
              <a:rPr lang="en-US" baseline="0" dirty="0" err="1" smtClean="0">
                <a:ea typeface="Microsoft YaHei"/>
                <a:cs typeface="Microsoft YaHei"/>
              </a:rPr>
              <a:t>como</a:t>
            </a:r>
            <a:r>
              <a:rPr lang="en-US" baseline="0" dirty="0" smtClean="0">
                <a:ea typeface="Microsoft YaHei"/>
                <a:cs typeface="Microsoft YaHei"/>
              </a:rPr>
              <a:t> para </a:t>
            </a:r>
            <a:r>
              <a:rPr lang="en-US" baseline="0" dirty="0" err="1" smtClean="0">
                <a:ea typeface="Microsoft YaHei"/>
                <a:cs typeface="Microsoft YaHei"/>
              </a:rPr>
              <a:t>jefes</a:t>
            </a:r>
            <a:r>
              <a:rPr lang="en-US" baseline="0" dirty="0" smtClean="0">
                <a:ea typeface="Microsoft YaHei"/>
                <a:cs typeface="Microsoft YaHei"/>
              </a:rPr>
              <a:t> de </a:t>
            </a:r>
            <a:r>
              <a:rPr lang="en-US" baseline="0" dirty="0" err="1" smtClean="0">
                <a:ea typeface="Microsoft YaHei"/>
                <a:cs typeface="Microsoft YaHei"/>
              </a:rPr>
              <a:t>gobiernos</a:t>
            </a:r>
            <a:r>
              <a:rPr lang="en-US" baseline="0" dirty="0" smtClean="0">
                <a:ea typeface="Microsoft YaHei"/>
                <a:cs typeface="Microsoft YaHei"/>
              </a:rPr>
              <a:t> </a:t>
            </a:r>
            <a:r>
              <a:rPr lang="en-US" baseline="0" dirty="0" err="1" smtClean="0">
                <a:ea typeface="Microsoft YaHei"/>
                <a:cs typeface="Microsoft YaHei"/>
              </a:rPr>
              <a:t>pues</a:t>
            </a:r>
            <a:r>
              <a:rPr lang="en-US" baseline="0" dirty="0" smtClean="0">
                <a:ea typeface="Microsoft YaHei"/>
                <a:cs typeface="Microsoft YaHei"/>
              </a:rPr>
              <a:t> </a:t>
            </a:r>
            <a:r>
              <a:rPr lang="en-US" baseline="0" dirty="0" err="1" smtClean="0">
                <a:ea typeface="Microsoft YaHei"/>
                <a:cs typeface="Microsoft YaHei"/>
              </a:rPr>
              <a:t>anteriormetne</a:t>
            </a:r>
            <a:r>
              <a:rPr lang="en-US" baseline="0" dirty="0" smtClean="0">
                <a:ea typeface="Microsoft YaHei"/>
                <a:cs typeface="Microsoft YaHei"/>
              </a:rPr>
              <a:t> solo se </a:t>
            </a:r>
            <a:r>
              <a:rPr lang="en-US" baseline="0" dirty="0" err="1" smtClean="0">
                <a:ea typeface="Microsoft YaHei"/>
                <a:cs typeface="Microsoft YaHei"/>
              </a:rPr>
              <a:t>hacía</a:t>
            </a:r>
            <a:r>
              <a:rPr lang="en-US" baseline="0" dirty="0" smtClean="0">
                <a:ea typeface="Microsoft YaHei"/>
                <a:cs typeface="Microsoft YaHei"/>
              </a:rPr>
              <a:t> para los </a:t>
            </a:r>
            <a:r>
              <a:rPr lang="en-US" baseline="0" dirty="0" err="1" smtClean="0">
                <a:ea typeface="Microsoft YaHei"/>
                <a:cs typeface="Microsoft YaHei"/>
              </a:rPr>
              <a:t>jefes</a:t>
            </a:r>
            <a:r>
              <a:rPr lang="en-US" baseline="0" dirty="0" smtClean="0">
                <a:ea typeface="Microsoft YaHei"/>
                <a:cs typeface="Microsoft YaHei"/>
              </a:rPr>
              <a:t> de </a:t>
            </a:r>
            <a:r>
              <a:rPr lang="en-US" baseline="0" dirty="0" err="1" smtClean="0">
                <a:ea typeface="Microsoft YaHei"/>
                <a:cs typeface="Microsoft YaHei"/>
              </a:rPr>
              <a:t>estado</a:t>
            </a:r>
            <a:r>
              <a:rPr lang="en-US" baseline="0" dirty="0" smtClean="0">
                <a:ea typeface="Microsoft YaHei"/>
                <a:cs typeface="Microsoft YaHei"/>
              </a:rPr>
              <a:t>. Los </a:t>
            </a:r>
            <a:r>
              <a:rPr lang="en-US" baseline="0" dirty="0" err="1" smtClean="0">
                <a:ea typeface="Microsoft YaHei"/>
                <a:cs typeface="Microsoft YaHei"/>
              </a:rPr>
              <a:t>títulos</a:t>
            </a:r>
            <a:r>
              <a:rPr lang="en-US" baseline="0" dirty="0" smtClean="0">
                <a:ea typeface="Microsoft YaHei"/>
                <a:cs typeface="Microsoft YaHei"/>
              </a:rPr>
              <a:t> de </a:t>
            </a:r>
            <a:r>
              <a:rPr lang="en-US" baseline="0" dirty="0" err="1" smtClean="0">
                <a:ea typeface="Microsoft YaHei"/>
                <a:cs typeface="Microsoft YaHei"/>
              </a:rPr>
              <a:t>jefes</a:t>
            </a:r>
            <a:r>
              <a:rPr lang="en-US" baseline="0" dirty="0" smtClean="0">
                <a:ea typeface="Microsoft YaHei"/>
                <a:cs typeface="Microsoft YaHei"/>
              </a:rPr>
              <a:t> de </a:t>
            </a:r>
            <a:r>
              <a:rPr lang="en-US" baseline="0" dirty="0" err="1" smtClean="0">
                <a:ea typeface="Microsoft YaHei"/>
                <a:cs typeface="Microsoft YaHei"/>
              </a:rPr>
              <a:t>gobierno</a:t>
            </a:r>
            <a:r>
              <a:rPr lang="en-US" baseline="0" dirty="0" smtClean="0">
                <a:ea typeface="Microsoft YaHei"/>
                <a:cs typeface="Microsoft YaHei"/>
              </a:rPr>
              <a:t> </a:t>
            </a:r>
            <a:r>
              <a:rPr lang="en-US" baseline="0" dirty="0" err="1" smtClean="0">
                <a:ea typeface="Microsoft YaHei"/>
                <a:cs typeface="Microsoft YaHei"/>
              </a:rPr>
              <a:t>seran</a:t>
            </a:r>
            <a:r>
              <a:rPr lang="en-US" baseline="0" dirty="0" smtClean="0">
                <a:ea typeface="Microsoft YaHei"/>
                <a:cs typeface="Microsoft YaHei"/>
              </a:rPr>
              <a:t> </a:t>
            </a:r>
            <a:r>
              <a:rPr lang="en-US" baseline="0" dirty="0" err="1" smtClean="0">
                <a:ea typeface="Microsoft YaHei"/>
                <a:cs typeface="Microsoft YaHei"/>
              </a:rPr>
              <a:t>registrados</a:t>
            </a:r>
            <a:r>
              <a:rPr lang="en-US" baseline="0" dirty="0" smtClean="0">
                <a:ea typeface="Microsoft YaHei"/>
                <a:cs typeface="Microsoft YaHei"/>
              </a:rPr>
              <a:t> en </a:t>
            </a:r>
            <a:r>
              <a:rPr lang="en-US" baseline="0" dirty="0" err="1" smtClean="0">
                <a:ea typeface="Microsoft YaHei"/>
                <a:cs typeface="Microsoft YaHei"/>
              </a:rPr>
              <a:t>sus</a:t>
            </a:r>
            <a:r>
              <a:rPr lang="en-US" baseline="0" dirty="0" smtClean="0">
                <a:ea typeface="Microsoft YaHei"/>
                <a:cs typeface="Microsoft YaHei"/>
              </a:rPr>
              <a:t> </a:t>
            </a:r>
            <a:r>
              <a:rPr lang="en-US" baseline="0" dirty="0" err="1" smtClean="0">
                <a:ea typeface="Microsoft YaHei"/>
                <a:cs typeface="Microsoft YaHei"/>
              </a:rPr>
              <a:t>propios</a:t>
            </a:r>
            <a:r>
              <a:rPr lang="en-US" baseline="0" dirty="0" smtClean="0">
                <a:ea typeface="Microsoft YaHei"/>
                <a:cs typeface="Microsoft YaHei"/>
              </a:rPr>
              <a:t> </a:t>
            </a:r>
            <a:r>
              <a:rPr lang="en-US" baseline="0" dirty="0" err="1" smtClean="0">
                <a:ea typeface="Microsoft YaHei"/>
                <a:cs typeface="Microsoft YaHei"/>
              </a:rPr>
              <a:t>idiomas</a:t>
            </a:r>
            <a:r>
              <a:rPr lang="en-US" baseline="0" dirty="0" smtClean="0">
                <a:ea typeface="Microsoft YaHei"/>
                <a:cs typeface="Microsoft YaHei"/>
              </a:rPr>
              <a:t>, </a:t>
            </a:r>
            <a:r>
              <a:rPr lang="en-US" baseline="0" dirty="0" err="1" smtClean="0">
                <a:ea typeface="Microsoft YaHei"/>
                <a:cs typeface="Microsoft YaHei"/>
              </a:rPr>
              <a:t>por</a:t>
            </a:r>
            <a:r>
              <a:rPr lang="en-US" baseline="0" dirty="0" smtClean="0">
                <a:ea typeface="Microsoft YaHei"/>
                <a:cs typeface="Microsoft YaHei"/>
              </a:rPr>
              <a:t> </a:t>
            </a:r>
            <a:r>
              <a:rPr lang="en-US" baseline="0" dirty="0" err="1" smtClean="0">
                <a:ea typeface="Microsoft YaHei"/>
                <a:cs typeface="Microsoft YaHei"/>
              </a:rPr>
              <a:t>ejemplo</a:t>
            </a:r>
            <a:r>
              <a:rPr lang="en-US" baseline="0" dirty="0" smtClean="0">
                <a:ea typeface="Microsoft YaHei"/>
                <a:cs typeface="Microsoft YaHei"/>
              </a:rPr>
              <a:t> el actual “France. Prime Minister” </a:t>
            </a:r>
            <a:r>
              <a:rPr lang="en-US" baseline="0" dirty="0" err="1" smtClean="0">
                <a:ea typeface="Microsoft YaHei"/>
                <a:cs typeface="Microsoft YaHei"/>
              </a:rPr>
              <a:t>estaba</a:t>
            </a:r>
            <a:r>
              <a:rPr lang="en-US" baseline="0" dirty="0" smtClean="0">
                <a:ea typeface="Microsoft YaHei"/>
                <a:cs typeface="Microsoft YaHei"/>
              </a:rPr>
              <a:t>, </a:t>
            </a:r>
            <a:r>
              <a:rPr lang="en-US" baseline="0" dirty="0" err="1" smtClean="0">
                <a:ea typeface="Microsoft YaHei"/>
                <a:cs typeface="Microsoft YaHei"/>
              </a:rPr>
              <a:t>bajo</a:t>
            </a:r>
            <a:r>
              <a:rPr lang="en-US" baseline="0" dirty="0" smtClean="0">
                <a:ea typeface="Microsoft YaHei"/>
                <a:cs typeface="Microsoft YaHei"/>
              </a:rPr>
              <a:t> la </a:t>
            </a:r>
            <a:r>
              <a:rPr lang="en-US" baseline="0" dirty="0" err="1" smtClean="0">
                <a:ea typeface="Microsoft YaHei"/>
                <a:cs typeface="Microsoft YaHei"/>
              </a:rPr>
              <a:t>instrucción</a:t>
            </a:r>
            <a:r>
              <a:rPr lang="en-US" baseline="0" dirty="0" smtClean="0">
                <a:ea typeface="Microsoft YaHei"/>
                <a:cs typeface="Microsoft YaHei"/>
              </a:rPr>
              <a:t> anterior </a:t>
            </a:r>
            <a:r>
              <a:rPr lang="en-US" baseline="0" dirty="0" err="1" smtClean="0">
                <a:ea typeface="Microsoft YaHei"/>
                <a:cs typeface="Microsoft YaHei"/>
              </a:rPr>
              <a:t>como“France</a:t>
            </a:r>
            <a:r>
              <a:rPr lang="en-US" baseline="0" dirty="0" smtClean="0">
                <a:ea typeface="Microsoft YaHei"/>
                <a:cs typeface="Microsoft YaHei"/>
              </a:rPr>
              <a:t>. Premier </a:t>
            </a:r>
            <a:r>
              <a:rPr lang="en-US" baseline="0" dirty="0" err="1" smtClean="0">
                <a:ea typeface="Microsoft YaHei"/>
                <a:cs typeface="Microsoft YaHei"/>
              </a:rPr>
              <a:t>ministre</a:t>
            </a:r>
            <a:r>
              <a:rPr lang="en-US" baseline="0" dirty="0" smtClean="0">
                <a:ea typeface="Microsoft YaHei"/>
                <a:cs typeface="Microsoft YaHei"/>
              </a:rPr>
              <a:t>”.</a:t>
            </a:r>
            <a:endParaRPr lang="en-US" dirty="0" smtClean="0">
              <a:ea typeface="Microsoft YaHei"/>
              <a:cs typeface="Microsoft YaHei"/>
            </a:endParaRPr>
          </a:p>
        </p:txBody>
      </p:sp>
      <p:sp>
        <p:nvSpPr>
          <p:cNvPr id="198660" name="Text Box 3"/>
          <p:cNvSpPr txBox="1">
            <a:spLocks noChangeArrowheads="1"/>
          </p:cNvSpPr>
          <p:nvPr/>
        </p:nvSpPr>
        <p:spPr bwMode="auto">
          <a:xfrm>
            <a:off x="1588" y="0"/>
            <a:ext cx="1587" cy="158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589A1431-7CA6-4C3A-90D2-647D911EA6C4}"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49</a:t>
            </a:fld>
            <a:endParaRPr lang="en-US" sz="1900">
              <a:solidFill>
                <a:srgbClr val="000000"/>
              </a:solidFill>
              <a:latin typeface="Calibri" pitchFamily="34" charset="0"/>
              <a:cs typeface="Microsoft YaHei"/>
            </a:endParaRPr>
          </a:p>
        </p:txBody>
      </p:sp>
      <p:sp>
        <p:nvSpPr>
          <p:cNvPr id="198661"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98662" name="Slide Number Placeholder 5"/>
          <p:cNvSpPr>
            <a:spLocks noGrp="1"/>
          </p:cNvSpPr>
          <p:nvPr>
            <p:ph type="sldNum" sz="quarter"/>
          </p:nvPr>
        </p:nvSpPr>
        <p:spPr>
          <a:noFill/>
          <a:ln>
            <a:miter lim="800000"/>
            <a:headEnd/>
            <a:tailEnd/>
          </a:ln>
        </p:spPr>
        <p:txBody>
          <a:bodyPr/>
          <a:lstStyle/>
          <a:p>
            <a:fld id="{58AD8BDD-9FFE-497E-9934-8F139BE5FFC3}" type="slidenum">
              <a:rPr lang="en-US" smtClean="0"/>
              <a:pPr/>
              <a:t>49</a:t>
            </a:fld>
            <a:endParaRPr lang="en-US" smtClean="0"/>
          </a:p>
        </p:txBody>
      </p:sp>
    </p:spTree>
    <p:extLst>
      <p:ext uri="{BB962C8B-B14F-4D97-AF65-F5344CB8AC3E}">
        <p14:creationId xmlns:p14="http://schemas.microsoft.com/office/powerpoint/2010/main" val="10369706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0706" name="Text Box 1"/>
          <p:cNvSpPr txBox="1">
            <a:spLocks noChangeArrowheads="1"/>
          </p:cNvSpPr>
          <p:nvPr/>
        </p:nvSpPr>
        <p:spPr bwMode="auto">
          <a:xfrm>
            <a:off x="5959475" y="9867900"/>
            <a:ext cx="766763" cy="509588"/>
          </a:xfrm>
          <a:prstGeom prst="rect">
            <a:avLst/>
          </a:prstGeom>
          <a:noFill/>
          <a:ln w="9525">
            <a:noFill/>
            <a:round/>
            <a:headEnd/>
            <a:tailEnd/>
          </a:ln>
        </p:spPr>
        <p:txBody>
          <a:bodyPr lIns="0" tIns="0" rIns="0" bIns="0" anchor="b" anchorCtr="1"/>
          <a:lstStyle/>
          <a:p>
            <a:pPr algn="r" defTabSz="474663" hangingPunct="0">
              <a:lnSpc>
                <a:spcPct val="95000"/>
              </a:lnSpc>
              <a:spcBef>
                <a:spcPts val="463"/>
              </a:spcBef>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endParaRPr lang="en-US" sz="1200">
              <a:solidFill>
                <a:srgbClr val="000000"/>
              </a:solidFill>
              <a:latin typeface="Times New Roman" pitchFamily="18" charset="0"/>
              <a:cs typeface="Microsoft YaHei"/>
            </a:endParaRPr>
          </a:p>
        </p:txBody>
      </p:sp>
      <p:sp>
        <p:nvSpPr>
          <p:cNvPr id="200707" name="Rectangle 2"/>
          <p:cNvSpPr>
            <a:spLocks noGrp="1" noChangeArrowheads="1"/>
          </p:cNvSpPr>
          <p:nvPr>
            <p:ph type="body"/>
          </p:nvPr>
        </p:nvSpPr>
        <p:spPr>
          <a:xfrm>
            <a:off x="809625" y="4932363"/>
            <a:ext cx="6478588" cy="4665662"/>
          </a:xfrm>
          <a:noFill/>
        </p:spPr>
        <p:txBody>
          <a:bodyPr wrap="none" anchor="ctr"/>
          <a:lstStyle/>
          <a:p>
            <a:endParaRPr lang="en-US" smtClean="0"/>
          </a:p>
        </p:txBody>
      </p:sp>
      <p:sp>
        <p:nvSpPr>
          <p:cNvPr id="200708" name="Text Box 3"/>
          <p:cNvSpPr txBox="1">
            <a:spLocks noChangeArrowheads="1"/>
          </p:cNvSpPr>
          <p:nvPr/>
        </p:nvSpPr>
        <p:spPr bwMode="auto">
          <a:xfrm>
            <a:off x="1588" y="0"/>
            <a:ext cx="1587" cy="158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6D413A01-631D-45BD-9460-CD8291016A42}"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50</a:t>
            </a:fld>
            <a:endParaRPr lang="en-US" sz="1900">
              <a:solidFill>
                <a:srgbClr val="000000"/>
              </a:solidFill>
              <a:latin typeface="Calibri" pitchFamily="34" charset="0"/>
              <a:cs typeface="Microsoft YaHei"/>
            </a:endParaRPr>
          </a:p>
        </p:txBody>
      </p:sp>
      <p:sp>
        <p:nvSpPr>
          <p:cNvPr id="200709"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00710" name="Slide Number Placeholder 5"/>
          <p:cNvSpPr>
            <a:spLocks noGrp="1"/>
          </p:cNvSpPr>
          <p:nvPr>
            <p:ph type="sldNum" sz="quarter"/>
          </p:nvPr>
        </p:nvSpPr>
        <p:spPr>
          <a:noFill/>
          <a:ln>
            <a:miter lim="800000"/>
            <a:headEnd/>
            <a:tailEnd/>
          </a:ln>
        </p:spPr>
        <p:txBody>
          <a:bodyPr/>
          <a:lstStyle/>
          <a:p>
            <a:fld id="{73D624A1-CBFA-423B-B157-7D3D739B1931}" type="slidenum">
              <a:rPr lang="en-US" smtClean="0"/>
              <a:pPr/>
              <a:t>50</a:t>
            </a:fld>
            <a:endParaRPr lang="en-US" smtClean="0"/>
          </a:p>
        </p:txBody>
      </p:sp>
    </p:spTree>
    <p:extLst>
      <p:ext uri="{BB962C8B-B14F-4D97-AF65-F5344CB8AC3E}">
        <p14:creationId xmlns:p14="http://schemas.microsoft.com/office/powerpoint/2010/main" val="30359870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282" name="Text Box 1"/>
          <p:cNvSpPr txBox="1">
            <a:spLocks noChangeArrowheads="1"/>
          </p:cNvSpPr>
          <p:nvPr/>
        </p:nvSpPr>
        <p:spPr bwMode="auto">
          <a:xfrm>
            <a:off x="5959475" y="9867900"/>
            <a:ext cx="766763" cy="509588"/>
          </a:xfrm>
          <a:prstGeom prst="rect">
            <a:avLst/>
          </a:prstGeom>
          <a:noFill/>
          <a:ln w="9525">
            <a:noFill/>
            <a:round/>
            <a:headEnd/>
            <a:tailEnd/>
          </a:ln>
        </p:spPr>
        <p:txBody>
          <a:bodyPr lIns="0" tIns="0" rIns="0" bIns="0" anchor="b" anchorCtr="1"/>
          <a:lstStyle/>
          <a:p>
            <a:pPr algn="r" defTabSz="474663" hangingPunct="0">
              <a:lnSpc>
                <a:spcPct val="95000"/>
              </a:lnSpc>
              <a:spcBef>
                <a:spcPts val="463"/>
              </a:spcBef>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endParaRPr lang="en-US" sz="1200">
              <a:solidFill>
                <a:srgbClr val="000000"/>
              </a:solidFill>
              <a:latin typeface="Times New Roman" pitchFamily="18" charset="0"/>
              <a:cs typeface="Microsoft YaHei"/>
            </a:endParaRPr>
          </a:p>
        </p:txBody>
      </p:sp>
      <p:sp>
        <p:nvSpPr>
          <p:cNvPr id="225283" name="Text Box 2"/>
          <p:cNvSpPr>
            <a:spLocks noGrp="1" noChangeArrowheads="1"/>
          </p:cNvSpPr>
          <p:nvPr>
            <p:ph type="body"/>
          </p:nvPr>
        </p:nvSpPr>
        <p:spPr>
          <a:xfrm>
            <a:off x="809625" y="4932363"/>
            <a:ext cx="6029325"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20 </a:t>
            </a:r>
            <a:r>
              <a:rPr lang="en-US" dirty="0" err="1" smtClean="0">
                <a:ea typeface="Microsoft YaHei"/>
                <a:cs typeface="Microsoft YaHei"/>
              </a:rPr>
              <a:t>marzo</a:t>
            </a:r>
            <a:r>
              <a:rPr lang="en-US" dirty="0" smtClean="0">
                <a:ea typeface="Microsoft YaHei"/>
                <a:cs typeface="Microsoft YaHei"/>
              </a:rPr>
              <a:t> </a:t>
            </a:r>
            <a:r>
              <a:rPr lang="en-US" dirty="0">
                <a:ea typeface="Microsoft YaHei"/>
                <a:cs typeface="Microsoft YaHei"/>
              </a:rPr>
              <a:t>2017: </a:t>
            </a:r>
            <a:r>
              <a:rPr lang="en-US" dirty="0" err="1" smtClean="0">
                <a:ea typeface="Microsoft YaHei"/>
                <a:cs typeface="Microsoft YaHei"/>
              </a:rPr>
              <a:t>ateriormente</a:t>
            </a:r>
            <a:r>
              <a:rPr lang="en-US" dirty="0" smtClean="0">
                <a:ea typeface="Microsoft YaHei"/>
                <a:cs typeface="Microsoft YaHei"/>
              </a:rPr>
              <a:t> </a:t>
            </a:r>
            <a:r>
              <a:rPr lang="en-US" dirty="0" err="1" smtClean="0">
                <a:ea typeface="Microsoft YaHei"/>
                <a:cs typeface="Microsoft YaHei"/>
              </a:rPr>
              <a:t>diapositiva</a:t>
            </a:r>
            <a:r>
              <a:rPr lang="en-US" dirty="0" smtClean="0">
                <a:ea typeface="Microsoft YaHei"/>
                <a:cs typeface="Microsoft YaHei"/>
              </a:rPr>
              <a:t> </a:t>
            </a:r>
            <a:r>
              <a:rPr lang="en-US" baseline="0" dirty="0" smtClean="0">
                <a:ea typeface="Microsoft YaHei"/>
                <a:cs typeface="Microsoft YaHei"/>
              </a:rPr>
              <a:t>91</a:t>
            </a:r>
            <a:r>
              <a:rPr lang="en-US" baseline="0" dirty="0">
                <a:ea typeface="Microsoft YaHei"/>
                <a:cs typeface="Microsoft YaHei"/>
              </a:rPr>
              <a:t>, </a:t>
            </a:r>
            <a:r>
              <a:rPr lang="en-US" baseline="0" dirty="0" err="1" smtClean="0">
                <a:ea typeface="Microsoft YaHei"/>
                <a:cs typeface="Microsoft YaHei"/>
              </a:rPr>
              <a:t>designador</a:t>
            </a:r>
            <a:r>
              <a:rPr lang="en-US" baseline="0" dirty="0" smtClean="0">
                <a:ea typeface="Microsoft YaHei"/>
                <a:cs typeface="Microsoft YaHei"/>
              </a:rPr>
              <a:t> de </a:t>
            </a:r>
            <a:r>
              <a:rPr lang="en-US" baseline="0" dirty="0" err="1" smtClean="0">
                <a:ea typeface="Microsoft YaHei"/>
                <a:cs typeface="Microsoft YaHei"/>
              </a:rPr>
              <a:t>relación</a:t>
            </a:r>
            <a:r>
              <a:rPr lang="en-US" baseline="0" dirty="0" smtClean="0">
                <a:ea typeface="Microsoft YaHei"/>
                <a:cs typeface="Microsoft YaHei"/>
              </a:rPr>
              <a:t> </a:t>
            </a:r>
            <a:r>
              <a:rPr lang="en-US" baseline="0" dirty="0" err="1" smtClean="0">
                <a:ea typeface="Microsoft YaHei"/>
                <a:cs typeface="Microsoft YaHei"/>
              </a:rPr>
              <a:t>actualizado</a:t>
            </a:r>
            <a:r>
              <a:rPr lang="en-US"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ES" dirty="0" smtClean="0"/>
              <a:t>Puede ser necesario también crear un punto de acceso autorizado para el nombre personal. Para la catalogación de materias, solo se puede usar el formulario de nombre personal. A ver también se da referencia a la otra forma. Agregue una nota de uso del tema en el campo 667. Los campos fijos para el sistema de encabezado de materia y el uso del tema también se codifican para indicar que este formulario no se usa en la catalogación de materias.</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El</a:t>
            </a:r>
            <a:r>
              <a:rPr lang="en-US" baseline="0" dirty="0" smtClean="0">
                <a:ea typeface="Microsoft YaHei"/>
                <a:cs typeface="Microsoft YaHei"/>
              </a:rPr>
              <a:t> </a:t>
            </a:r>
            <a:r>
              <a:rPr lang="en-US" baseline="0" dirty="0" err="1" smtClean="0">
                <a:ea typeface="Microsoft YaHei"/>
                <a:cs typeface="Microsoft YaHei"/>
              </a:rPr>
              <a:t>designador</a:t>
            </a:r>
            <a:r>
              <a:rPr lang="en-US" baseline="0" dirty="0" smtClean="0">
                <a:ea typeface="Microsoft YaHei"/>
                <a:cs typeface="Microsoft YaHei"/>
              </a:rPr>
              <a:t> de </a:t>
            </a:r>
            <a:r>
              <a:rPr lang="en-US" baseline="0" dirty="0" err="1" smtClean="0">
                <a:ea typeface="Microsoft YaHei"/>
                <a:cs typeface="Microsoft YaHei"/>
              </a:rPr>
              <a:t>relación</a:t>
            </a:r>
            <a:r>
              <a:rPr lang="en-US" baseline="0" dirty="0" smtClean="0">
                <a:ea typeface="Microsoft YaHei"/>
                <a:cs typeface="Microsoft YaHei"/>
              </a:rPr>
              <a:t> </a:t>
            </a:r>
            <a:r>
              <a:rPr lang="en-US" baseline="0" dirty="0" err="1" smtClean="0">
                <a:ea typeface="Microsoft YaHei"/>
                <a:cs typeface="Microsoft YaHei"/>
              </a:rPr>
              <a:t>viene</a:t>
            </a:r>
            <a:r>
              <a:rPr lang="en-US" baseline="0" dirty="0" smtClean="0">
                <a:ea typeface="Microsoft YaHei"/>
                <a:cs typeface="Microsoft YaHei"/>
              </a:rPr>
              <a:t> del </a:t>
            </a:r>
            <a:r>
              <a:rPr lang="en-US" dirty="0" err="1" smtClean="0">
                <a:ea typeface="Microsoft YaHei"/>
                <a:cs typeface="Microsoft YaHei"/>
              </a:rPr>
              <a:t>Apéndice</a:t>
            </a:r>
            <a:r>
              <a:rPr lang="en-US" dirty="0" smtClean="0">
                <a:ea typeface="Microsoft YaHei"/>
                <a:cs typeface="Microsoft YaHei"/>
              </a:rPr>
              <a:t> </a:t>
            </a:r>
            <a:r>
              <a:rPr lang="en-US" dirty="0">
                <a:ea typeface="Microsoft YaHei"/>
                <a:cs typeface="Microsoft YaHei"/>
              </a:rPr>
              <a:t>K.2.3.</a:t>
            </a:r>
          </a:p>
        </p:txBody>
      </p:sp>
      <p:sp>
        <p:nvSpPr>
          <p:cNvPr id="225284" name="Text Box 3"/>
          <p:cNvSpPr txBox="1">
            <a:spLocks noChangeArrowheads="1"/>
          </p:cNvSpPr>
          <p:nvPr/>
        </p:nvSpPr>
        <p:spPr bwMode="auto">
          <a:xfrm>
            <a:off x="1588" y="0"/>
            <a:ext cx="1587" cy="158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DFE8BD95-564F-4533-91F3-F3BFB9A42332}"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51</a:t>
            </a:fld>
            <a:endParaRPr lang="en-US" sz="1900">
              <a:solidFill>
                <a:srgbClr val="000000"/>
              </a:solidFill>
              <a:latin typeface="Calibri" pitchFamily="34" charset="0"/>
              <a:cs typeface="Microsoft YaHei"/>
            </a:endParaRPr>
          </a:p>
        </p:txBody>
      </p:sp>
      <p:sp>
        <p:nvSpPr>
          <p:cNvPr id="225285" name="Rectangle 4"/>
          <p:cNvSpPr>
            <a:spLocks noGrp="1" noRot="1" noChangeAspect="1" noChangeArrowheads="1" noTextEdit="1"/>
          </p:cNvSpPr>
          <p:nvPr>
            <p:ph type="sldImg" idx="1"/>
          </p:nvPr>
        </p:nvSpPr>
        <p:spPr>
          <a:xfrm>
            <a:off x="1447800" y="533400"/>
            <a:ext cx="5180013" cy="3884613"/>
          </a:xfrm>
          <a:solidFill>
            <a:srgbClr val="FFFFFF"/>
          </a:solidFill>
          <a:ln>
            <a:solidFill>
              <a:srgbClr val="000000"/>
            </a:solidFill>
            <a:miter lim="800000"/>
          </a:ln>
        </p:spPr>
      </p:sp>
      <p:sp>
        <p:nvSpPr>
          <p:cNvPr id="225286" name="Slide Number Placeholder 5"/>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A7618010-36AF-48D0-8E3F-C057AB1AA044}"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51</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1112202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7330" name="Text Box 1"/>
          <p:cNvSpPr txBox="1">
            <a:spLocks noChangeArrowheads="1"/>
          </p:cNvSpPr>
          <p:nvPr/>
        </p:nvSpPr>
        <p:spPr bwMode="auto">
          <a:xfrm>
            <a:off x="5959475" y="9867900"/>
            <a:ext cx="766763" cy="509588"/>
          </a:xfrm>
          <a:prstGeom prst="rect">
            <a:avLst/>
          </a:prstGeom>
          <a:noFill/>
          <a:ln w="9525">
            <a:noFill/>
            <a:round/>
            <a:headEnd/>
            <a:tailEnd/>
          </a:ln>
        </p:spPr>
        <p:txBody>
          <a:bodyPr lIns="0" tIns="0" rIns="0" bIns="0" anchor="b" anchorCtr="1"/>
          <a:lstStyle/>
          <a:p>
            <a:pPr algn="r" defTabSz="474663" hangingPunct="0">
              <a:lnSpc>
                <a:spcPct val="95000"/>
              </a:lnSpc>
              <a:spcBef>
                <a:spcPts val="463"/>
              </a:spcBef>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endParaRPr lang="en-US" sz="1200">
              <a:solidFill>
                <a:srgbClr val="000000"/>
              </a:solidFill>
              <a:latin typeface="Times New Roman" pitchFamily="18" charset="0"/>
              <a:cs typeface="Microsoft YaHei"/>
            </a:endParaRPr>
          </a:p>
        </p:txBody>
      </p:sp>
      <p:sp>
        <p:nvSpPr>
          <p:cNvPr id="227331" name="Text Box 2"/>
          <p:cNvSpPr>
            <a:spLocks noGrp="1" noChangeArrowheads="1"/>
          </p:cNvSpPr>
          <p:nvPr>
            <p:ph type="body"/>
          </p:nvPr>
        </p:nvSpPr>
        <p:spPr>
          <a:xfrm>
            <a:off x="809625" y="4932363"/>
            <a:ext cx="64785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20 </a:t>
            </a:r>
            <a:r>
              <a:rPr lang="en-US" dirty="0" err="1" smtClean="0">
                <a:ea typeface="Microsoft YaHei"/>
                <a:cs typeface="Microsoft YaHei"/>
              </a:rPr>
              <a:t>marzo</a:t>
            </a:r>
            <a:r>
              <a:rPr lang="en-US" dirty="0" smtClean="0">
                <a:ea typeface="Microsoft YaHei"/>
                <a:cs typeface="Microsoft YaHei"/>
              </a:rPr>
              <a:t> </a:t>
            </a:r>
            <a:r>
              <a:rPr lang="en-US" dirty="0">
                <a:ea typeface="Microsoft YaHei"/>
                <a:cs typeface="Microsoft YaHei"/>
              </a:rPr>
              <a:t>2017: </a:t>
            </a:r>
            <a:r>
              <a:rPr lang="en-US" dirty="0" err="1" smtClean="0">
                <a:ea typeface="Microsoft YaHei"/>
                <a:cs typeface="Microsoft YaHei"/>
              </a:rPr>
              <a:t>anteriormente</a:t>
            </a:r>
            <a:r>
              <a:rPr lang="en-US" dirty="0" smtClean="0">
                <a:ea typeface="Microsoft YaHei"/>
                <a:cs typeface="Microsoft YaHei"/>
              </a:rPr>
              <a:t> </a:t>
            </a:r>
            <a:r>
              <a:rPr lang="en-US" dirty="0" err="1" smtClean="0">
                <a:ea typeface="Microsoft YaHei"/>
                <a:cs typeface="Microsoft YaHei"/>
              </a:rPr>
              <a:t>diapostiva</a:t>
            </a:r>
            <a:r>
              <a:rPr lang="en-US" dirty="0" smtClean="0">
                <a:ea typeface="Microsoft YaHei"/>
                <a:cs typeface="Microsoft YaHei"/>
              </a:rPr>
              <a:t> </a:t>
            </a:r>
            <a:r>
              <a:rPr lang="en-US" dirty="0">
                <a:ea typeface="Microsoft YaHei"/>
                <a:cs typeface="Microsoft YaHei"/>
              </a:rPr>
              <a:t>92, </a:t>
            </a:r>
            <a:r>
              <a:rPr lang="en-US" dirty="0" err="1" smtClean="0">
                <a:ea typeface="Microsoft YaHei"/>
                <a:cs typeface="Microsoft YaHei"/>
              </a:rPr>
              <a:t>designador</a:t>
            </a:r>
            <a:r>
              <a:rPr lang="en-US" dirty="0" smtClean="0">
                <a:ea typeface="Microsoft YaHei"/>
                <a:cs typeface="Microsoft YaHei"/>
              </a:rPr>
              <a:t> de </a:t>
            </a:r>
            <a:r>
              <a:rPr lang="en-US" dirty="0" err="1" smtClean="0">
                <a:ea typeface="Microsoft YaHei"/>
                <a:cs typeface="Microsoft YaHei"/>
              </a:rPr>
              <a:t>relación</a:t>
            </a:r>
            <a:r>
              <a:rPr lang="en-US" dirty="0" smtClean="0">
                <a:ea typeface="Microsoft YaHei"/>
                <a:cs typeface="Microsoft YaHei"/>
              </a:rPr>
              <a:t> </a:t>
            </a:r>
            <a:r>
              <a:rPr lang="en-US" dirty="0" err="1" smtClean="0">
                <a:ea typeface="Microsoft YaHei"/>
                <a:cs typeface="Microsoft YaHei"/>
              </a:rPr>
              <a:t>actualizado</a:t>
            </a:r>
            <a:r>
              <a:rPr lang="en-US" dirty="0" smtClean="0">
                <a:ea typeface="Microsoft YaHei"/>
                <a:cs typeface="Microsoft YaHei"/>
              </a:rPr>
              <a:t>.</a:t>
            </a: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Funcionarios</a:t>
            </a:r>
            <a:r>
              <a:rPr lang="en-US" dirty="0" smtClean="0">
                <a:ea typeface="Microsoft YaHei"/>
                <a:cs typeface="Microsoft YaHei"/>
              </a:rPr>
              <a:t> </a:t>
            </a:r>
            <a:r>
              <a:rPr lang="en-US" dirty="0" err="1" smtClean="0">
                <a:ea typeface="Microsoft YaHei"/>
                <a:cs typeface="Microsoft YaHei"/>
              </a:rPr>
              <a:t>religiosos</a:t>
            </a:r>
            <a:r>
              <a:rPr lang="en-US" dirty="0" smtClean="0">
                <a:ea typeface="Microsoft YaHei"/>
                <a:cs typeface="Microsoft YaHei"/>
              </a:rPr>
              <a:t>,</a:t>
            </a:r>
            <a:r>
              <a:rPr lang="en-US" baseline="0" dirty="0" smtClean="0">
                <a:ea typeface="Microsoft YaHei"/>
                <a:cs typeface="Microsoft YaHei"/>
              </a:rPr>
              <a:t> </a:t>
            </a:r>
            <a:r>
              <a:rPr lang="en-US" baseline="0" dirty="0" err="1" smtClean="0">
                <a:ea typeface="Microsoft YaHei"/>
                <a:cs typeface="Microsoft YaHei"/>
              </a:rPr>
              <a:t>incluyendo</a:t>
            </a:r>
            <a:r>
              <a:rPr lang="en-US" baseline="0" dirty="0" smtClean="0">
                <a:ea typeface="Microsoft YaHei"/>
                <a:cs typeface="Microsoft YaHei"/>
              </a:rPr>
              <a:t> los Papas, </a:t>
            </a:r>
            <a:r>
              <a:rPr lang="es-ES" dirty="0" smtClean="0"/>
              <a:t>son establecidos de manera similar a los de funcionarios gubernamentales (diapositiva</a:t>
            </a:r>
            <a:r>
              <a:rPr lang="es-ES" baseline="0" dirty="0" smtClean="0"/>
              <a:t> 51)</a:t>
            </a:r>
            <a:r>
              <a:rPr lang="es-ES" dirty="0" smtClean="0"/>
              <a:t>.</a:t>
            </a:r>
            <a:endParaRPr lang="en-US" dirty="0">
              <a:ea typeface="Microsoft YaHei"/>
              <a:cs typeface="Microsoft YaHei"/>
            </a:endParaRPr>
          </a:p>
        </p:txBody>
      </p:sp>
      <p:sp>
        <p:nvSpPr>
          <p:cNvPr id="227332" name="Text Box 3"/>
          <p:cNvSpPr txBox="1">
            <a:spLocks noChangeArrowheads="1"/>
          </p:cNvSpPr>
          <p:nvPr/>
        </p:nvSpPr>
        <p:spPr bwMode="auto">
          <a:xfrm>
            <a:off x="1588" y="0"/>
            <a:ext cx="1587" cy="158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F6258177-0B3B-445B-907D-DA3EE9C8C330}"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52</a:t>
            </a:fld>
            <a:endParaRPr lang="en-US" sz="1900">
              <a:solidFill>
                <a:srgbClr val="000000"/>
              </a:solidFill>
              <a:latin typeface="Calibri" pitchFamily="34" charset="0"/>
              <a:cs typeface="Microsoft YaHei"/>
            </a:endParaRPr>
          </a:p>
        </p:txBody>
      </p:sp>
      <p:sp>
        <p:nvSpPr>
          <p:cNvPr id="227333" name="Rectangle 4"/>
          <p:cNvSpPr>
            <a:spLocks noGrp="1" noRot="1" noChangeAspect="1" noChangeArrowheads="1" noTextEdit="1"/>
          </p:cNvSpPr>
          <p:nvPr>
            <p:ph type="sldImg" idx="1"/>
          </p:nvPr>
        </p:nvSpPr>
        <p:spPr>
          <a:xfrm>
            <a:off x="1447800" y="533400"/>
            <a:ext cx="5180013" cy="3884613"/>
          </a:xfrm>
          <a:solidFill>
            <a:srgbClr val="FFFFFF"/>
          </a:solidFill>
          <a:ln>
            <a:solidFill>
              <a:srgbClr val="000000"/>
            </a:solidFill>
            <a:miter lim="800000"/>
          </a:ln>
        </p:spPr>
      </p:sp>
      <p:sp>
        <p:nvSpPr>
          <p:cNvPr id="227334" name="Slide Number Placeholder 5"/>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1E7A5E69-86AD-4E21-AEC6-39BA63AACBEF}"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52</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9111832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22" name="Text Box 2"/>
          <p:cNvSpPr>
            <a:spLocks noGrp="1" noChangeArrowheads="1"/>
          </p:cNvSpPr>
          <p:nvPr>
            <p:ph type="body"/>
          </p:nvPr>
        </p:nvSpPr>
        <p:spPr>
          <a:xfrm>
            <a:off x="809625" y="4932363"/>
            <a:ext cx="61102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Lo </a:t>
            </a:r>
            <a:r>
              <a:rPr lang="en-US"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aparece</a:t>
            </a:r>
            <a:r>
              <a:rPr lang="en-US" baseline="0" dirty="0" smtClean="0">
                <a:ea typeface="Microsoft YaHei"/>
                <a:cs typeface="Microsoft YaHei"/>
              </a:rPr>
              <a:t> en la </a:t>
            </a:r>
            <a:r>
              <a:rPr lang="en-US" baseline="0" dirty="0" err="1" smtClean="0">
                <a:ea typeface="Microsoft YaHei"/>
                <a:cs typeface="Microsoft YaHei"/>
              </a:rPr>
              <a:t>fuente</a:t>
            </a:r>
            <a:r>
              <a:rPr lang="en-US" baseline="0" dirty="0" smtClean="0">
                <a:ea typeface="Microsoft YaHei"/>
                <a:cs typeface="Microsoft YaHei"/>
              </a:rPr>
              <a:t> </a:t>
            </a:r>
            <a:r>
              <a:rPr lang="en-US" baseline="0" dirty="0" err="1" smtClean="0">
                <a:ea typeface="Microsoft YaHei"/>
                <a:cs typeface="Microsoft YaHei"/>
              </a:rPr>
              <a:t>es</a:t>
            </a:r>
            <a:r>
              <a:rPr lang="en-US" baseline="0" dirty="0" smtClean="0">
                <a:ea typeface="Microsoft YaHei"/>
                <a:cs typeface="Microsoft YaHei"/>
              </a:rPr>
              <a:t> lo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importa</a:t>
            </a:r>
            <a:r>
              <a:rPr lang="en-US" baseline="0" dirty="0" smtClean="0">
                <a:ea typeface="Microsoft YaHei"/>
                <a:cs typeface="Microsoft YaHei"/>
              </a:rPr>
              <a:t>, </a:t>
            </a:r>
            <a:r>
              <a:rPr lang="en-US" baseline="0" dirty="0" err="1" smtClean="0">
                <a:ea typeface="Microsoft YaHei"/>
                <a:cs typeface="Microsoft YaHei"/>
              </a:rPr>
              <a:t>pero</a:t>
            </a:r>
            <a:r>
              <a:rPr lang="en-US" baseline="0" dirty="0" smtClean="0">
                <a:ea typeface="Microsoft YaHei"/>
                <a:cs typeface="Microsoft YaHei"/>
              </a:rPr>
              <a:t> no </a:t>
            </a:r>
            <a:r>
              <a:rPr lang="en-US" baseline="0" dirty="0" err="1" smtClean="0">
                <a:ea typeface="Microsoft YaHei"/>
                <a:cs typeface="Microsoft YaHei"/>
              </a:rPr>
              <a:t>siempre</a:t>
            </a:r>
            <a:r>
              <a:rPr lang="en-US" baseline="0" dirty="0" smtClean="0">
                <a:ea typeface="Microsoft YaHei"/>
                <a:cs typeface="Microsoft YaHei"/>
              </a:rPr>
              <a:t> </a:t>
            </a:r>
            <a:r>
              <a:rPr lang="en-US" baseline="0" dirty="0" err="1" smtClean="0">
                <a:ea typeface="Microsoft YaHei"/>
                <a:cs typeface="Microsoft YaHei"/>
              </a:rPr>
              <a:t>determina</a:t>
            </a:r>
            <a:r>
              <a:rPr lang="en-US" baseline="0" dirty="0" smtClean="0">
                <a:ea typeface="Microsoft YaHei"/>
                <a:cs typeface="Microsoft YaHei"/>
              </a:rPr>
              <a:t> la forma del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preferido</a:t>
            </a:r>
            <a:endParaRPr lang="en-US" dirty="0" smtClean="0">
              <a:ea typeface="Microsoft YaHei"/>
              <a:cs typeface="Microsoft YaHei"/>
            </a:endParaRPr>
          </a:p>
        </p:txBody>
      </p:sp>
      <p:sp>
        <p:nvSpPr>
          <p:cNvPr id="133123" name="Text Box 3"/>
          <p:cNvSpPr txBox="1">
            <a:spLocks noChangeArrowheads="1"/>
          </p:cNvSpPr>
          <p:nvPr/>
        </p:nvSpPr>
        <p:spPr bwMode="auto">
          <a:xfrm>
            <a:off x="1588" y="0"/>
            <a:ext cx="633412" cy="392113"/>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D7D25B5D-8CAE-48F3-8A2D-DD85044C06C0}"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53</a:t>
            </a:fld>
            <a:endParaRPr lang="en-US" sz="1900">
              <a:solidFill>
                <a:srgbClr val="000000"/>
              </a:solidFill>
              <a:latin typeface="Calibri" pitchFamily="34" charset="0"/>
              <a:cs typeface="Microsoft YaHei"/>
            </a:endParaRPr>
          </a:p>
        </p:txBody>
      </p:sp>
      <p:sp>
        <p:nvSpPr>
          <p:cNvPr id="133124"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33125" name="Slide Number Placeholder 4"/>
          <p:cNvSpPr>
            <a:spLocks noGrp="1"/>
          </p:cNvSpPr>
          <p:nvPr>
            <p:ph type="sldNum" sz="quarter"/>
          </p:nvPr>
        </p:nvSpPr>
        <p:spPr>
          <a:noFill/>
          <a:ln>
            <a:miter lim="800000"/>
            <a:headEnd/>
            <a:tailEnd/>
          </a:ln>
        </p:spPr>
        <p:txBody>
          <a:bodyPr/>
          <a:lstStyle/>
          <a:p>
            <a:fld id="{605403A0-6A76-4121-937B-B6D8D7615953}" type="slidenum">
              <a:rPr lang="en-US" smtClean="0"/>
              <a:pPr/>
              <a:t>53</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Text Box 2"/>
          <p:cNvSpPr>
            <a:spLocks noGrp="1" noChangeArrowheads="1"/>
          </p:cNvSpPr>
          <p:nvPr>
            <p:ph type="body"/>
          </p:nvPr>
        </p:nvSpPr>
        <p:spPr>
          <a:xfrm>
            <a:off x="809625" y="4932363"/>
            <a:ext cx="6029325"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Ahora</a:t>
            </a:r>
            <a:r>
              <a:rPr lang="en-US" dirty="0" smtClean="0">
                <a:ea typeface="Microsoft YaHei"/>
                <a:cs typeface="Microsoft YaHei"/>
              </a:rPr>
              <a:t> </a:t>
            </a:r>
            <a:r>
              <a:rPr lang="en-US" dirty="0" err="1" smtClean="0">
                <a:ea typeface="Microsoft YaHei"/>
                <a:cs typeface="Microsoft YaHei"/>
              </a:rPr>
              <a:t>ya</a:t>
            </a:r>
            <a:r>
              <a:rPr lang="en-US" dirty="0" smtClean="0">
                <a:ea typeface="Microsoft YaHei"/>
                <a:cs typeface="Microsoft YaHei"/>
              </a:rPr>
              <a:t> </a:t>
            </a:r>
            <a:r>
              <a:rPr lang="en-US" dirty="0" err="1" smtClean="0">
                <a:ea typeface="Microsoft YaHei"/>
                <a:cs typeface="Microsoft YaHei"/>
              </a:rPr>
              <a:t>cubrimos</a:t>
            </a:r>
            <a:r>
              <a:rPr lang="en-US" baseline="0" dirty="0" smtClean="0">
                <a:ea typeface="Microsoft YaHei"/>
                <a:cs typeface="Microsoft YaHei"/>
              </a:rPr>
              <a:t> los </a:t>
            </a:r>
            <a:r>
              <a:rPr lang="en-US" baseline="0" dirty="0" err="1" smtClean="0">
                <a:ea typeface="Microsoft YaHei"/>
                <a:cs typeface="Microsoft YaHei"/>
              </a:rPr>
              <a:t>seis</a:t>
            </a:r>
            <a:r>
              <a:rPr lang="en-US" baseline="0" dirty="0" smtClean="0">
                <a:ea typeface="Microsoft YaHei"/>
                <a:cs typeface="Microsoft YaHei"/>
              </a:rPr>
              <a:t> </a:t>
            </a:r>
            <a:r>
              <a:rPr lang="en-US" baseline="0" dirty="0" err="1" smtClean="0">
                <a:ea typeface="Microsoft YaHei"/>
                <a:cs typeface="Microsoft YaHei"/>
              </a:rPr>
              <a:t>tipos</a:t>
            </a:r>
            <a:r>
              <a:rPr lang="en-US" baseline="0" dirty="0" smtClean="0">
                <a:ea typeface="Microsoft YaHei"/>
                <a:cs typeface="Microsoft YaHei"/>
              </a:rPr>
              <a:t> de </a:t>
            </a:r>
            <a:r>
              <a:rPr lang="en-US" baseline="0" dirty="0" err="1" smtClean="0">
                <a:ea typeface="Microsoft YaHei"/>
                <a:cs typeface="Microsoft YaHei"/>
              </a:rPr>
              <a:t>entidades</a:t>
            </a:r>
            <a:r>
              <a:rPr lang="en-US" baseline="0" dirty="0" smtClean="0">
                <a:ea typeface="Microsoft YaHei"/>
                <a:cs typeface="Microsoft YaHei"/>
              </a:rPr>
              <a:t> </a:t>
            </a:r>
            <a:r>
              <a:rPr lang="en-US" baseline="0" dirty="0" err="1" smtClean="0">
                <a:ea typeface="Microsoft YaHei"/>
                <a:cs typeface="Microsoft YaHei"/>
              </a:rPr>
              <a:t>corporativas</a:t>
            </a:r>
            <a:r>
              <a:rPr lang="en-US" baseline="0" dirty="0" smtClean="0">
                <a:ea typeface="Microsoft YaHei"/>
                <a:cs typeface="Microsoft YaHei"/>
              </a:rPr>
              <a:t>. </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vez</a:t>
            </a:r>
            <a:r>
              <a:rPr lang="en-US" baseline="0" dirty="0" smtClean="0">
                <a:ea typeface="Microsoft YaHei"/>
                <a:cs typeface="Microsoft YaHei"/>
              </a:rPr>
              <a:t> </a:t>
            </a:r>
            <a:r>
              <a:rPr lang="en-US" baseline="0" dirty="0" err="1" smtClean="0">
                <a:ea typeface="Microsoft YaHei"/>
                <a:cs typeface="Microsoft YaHei"/>
              </a:rPr>
              <a:t>decidido</a:t>
            </a:r>
            <a:r>
              <a:rPr lang="en-US" baseline="0" dirty="0" smtClean="0">
                <a:ea typeface="Microsoft YaHei"/>
                <a:cs typeface="Microsoft YaHei"/>
              </a:rPr>
              <a:t> </a:t>
            </a:r>
            <a:r>
              <a:rPr lang="en-US" baseline="0" dirty="0" err="1" smtClean="0">
                <a:ea typeface="Microsoft YaHei"/>
                <a:cs typeface="Microsoft YaHei"/>
              </a:rPr>
              <a:t>si</a:t>
            </a:r>
            <a:r>
              <a:rPr lang="en-US" baseline="0" dirty="0" smtClean="0">
                <a:ea typeface="Microsoft YaHei"/>
                <a:cs typeface="Microsoft YaHei"/>
              </a:rPr>
              <a:t> </a:t>
            </a:r>
            <a:r>
              <a:rPr lang="en-US" baseline="0" dirty="0" err="1" smtClean="0">
                <a:ea typeface="Microsoft YaHei"/>
                <a:cs typeface="Microsoft YaHei"/>
              </a:rPr>
              <a:t>debe</a:t>
            </a:r>
            <a:r>
              <a:rPr lang="en-US" baseline="0" dirty="0" smtClean="0">
                <a:ea typeface="Microsoft YaHei"/>
                <a:cs typeface="Microsoft YaHei"/>
              </a:rPr>
              <a:t> ser </a:t>
            </a:r>
            <a:r>
              <a:rPr lang="en-US" baseline="0" dirty="0" err="1" smtClean="0">
                <a:ea typeface="Microsoft YaHei"/>
                <a:cs typeface="Microsoft YaHei"/>
              </a:rPr>
              <a:t>subordinado</a:t>
            </a:r>
            <a:r>
              <a:rPr lang="en-US" baseline="0" dirty="0" smtClean="0">
                <a:ea typeface="Microsoft YaHei"/>
                <a:cs typeface="Microsoft YaHei"/>
              </a:rPr>
              <a:t>, </a:t>
            </a:r>
            <a:r>
              <a:rPr lang="en-US" baseline="0" dirty="0" err="1" smtClean="0">
                <a:ea typeface="Microsoft YaHei"/>
                <a:cs typeface="Microsoft YaHei"/>
              </a:rPr>
              <a:t>necesitamos</a:t>
            </a:r>
            <a:r>
              <a:rPr lang="en-US" baseline="0" dirty="0" smtClean="0">
                <a:ea typeface="Microsoft YaHei"/>
                <a:cs typeface="Microsoft YaHei"/>
              </a:rPr>
              <a:t> </a:t>
            </a:r>
            <a:r>
              <a:rPr lang="en-US" baseline="0" dirty="0" err="1" smtClean="0">
                <a:ea typeface="Microsoft YaHei"/>
                <a:cs typeface="Microsoft YaHei"/>
              </a:rPr>
              <a:t>consultar</a:t>
            </a:r>
            <a:r>
              <a:rPr lang="en-US" baseline="0" dirty="0" smtClean="0">
                <a:ea typeface="Microsoft YaHei"/>
                <a:cs typeface="Microsoft YaHei"/>
              </a:rPr>
              <a:t> el </a:t>
            </a:r>
            <a:r>
              <a:rPr lang="en-US" baseline="0" dirty="0" err="1" smtClean="0">
                <a:ea typeface="Microsoft YaHei"/>
                <a:cs typeface="Microsoft YaHei"/>
              </a:rPr>
              <a:t>organigrama</a:t>
            </a:r>
            <a:r>
              <a:rPr lang="en-US" baseline="0" dirty="0" smtClean="0">
                <a:ea typeface="Microsoft YaHei"/>
                <a:cs typeface="Microsoft YaHei"/>
              </a:rPr>
              <a:t>, </a:t>
            </a:r>
            <a:r>
              <a:rPr lang="en-US" baseline="0" dirty="0" err="1" smtClean="0">
                <a:ea typeface="Microsoft YaHei"/>
                <a:cs typeface="Microsoft YaHei"/>
              </a:rPr>
              <a:t>si</a:t>
            </a:r>
            <a:r>
              <a:rPr lang="en-US" baseline="0" dirty="0" smtClean="0">
                <a:ea typeface="Microsoft YaHei"/>
                <a:cs typeface="Microsoft YaHei"/>
              </a:rPr>
              <a:t> </a:t>
            </a:r>
            <a:r>
              <a:rPr lang="en-US" baseline="0" dirty="0" err="1" smtClean="0">
                <a:ea typeface="Microsoft YaHei"/>
                <a:cs typeface="Microsoft YaHei"/>
              </a:rPr>
              <a:t>fuera</a:t>
            </a:r>
            <a:r>
              <a:rPr lang="en-US" baseline="0" dirty="0" smtClean="0">
                <a:ea typeface="Microsoft YaHei"/>
                <a:cs typeface="Microsoft YaHei"/>
              </a:rPr>
              <a:t> </a:t>
            </a:r>
            <a:r>
              <a:rPr lang="en-US" baseline="0" dirty="0" err="1" smtClean="0">
                <a:ea typeface="Microsoft YaHei"/>
                <a:cs typeface="Microsoft YaHei"/>
              </a:rPr>
              <a:t>posible</a:t>
            </a:r>
            <a:r>
              <a:rPr lang="en-US" baseline="0" dirty="0" smtClean="0">
                <a:ea typeface="Microsoft YaHei"/>
                <a:cs typeface="Microsoft YaHei"/>
              </a:rPr>
              <a:t>. ¿</a:t>
            </a:r>
            <a:r>
              <a:rPr lang="en-US" baseline="0" dirty="0" err="1" smtClean="0">
                <a:ea typeface="Microsoft YaHei"/>
                <a:cs typeface="Microsoft YaHei"/>
              </a:rPr>
              <a:t>Cuántos</a:t>
            </a:r>
            <a:r>
              <a:rPr lang="en-US" baseline="0" dirty="0" smtClean="0">
                <a:ea typeface="Microsoft YaHei"/>
                <a:cs typeface="Microsoft YaHei"/>
              </a:rPr>
              <a:t> </a:t>
            </a:r>
            <a:r>
              <a:rPr lang="en-US" baseline="0" dirty="0" err="1" smtClean="0">
                <a:ea typeface="Microsoft YaHei"/>
                <a:cs typeface="Microsoft YaHei"/>
              </a:rPr>
              <a:t>niveles</a:t>
            </a:r>
            <a:r>
              <a:rPr lang="en-US" baseline="0" dirty="0" smtClean="0">
                <a:ea typeface="Microsoft YaHei"/>
                <a:cs typeface="Microsoft YaHei"/>
              </a:rPr>
              <a:t> </a:t>
            </a:r>
            <a:r>
              <a:rPr lang="en-US" baseline="0" dirty="0" err="1" smtClean="0">
                <a:ea typeface="Microsoft YaHei"/>
                <a:cs typeface="Microsoft YaHei"/>
              </a:rPr>
              <a:t>existen</a:t>
            </a:r>
            <a:r>
              <a:rPr lang="en-US" baseline="0" dirty="0" smtClean="0">
                <a:ea typeface="Microsoft YaHei"/>
                <a:cs typeface="Microsoft YaHei"/>
              </a:rPr>
              <a:t> en la </a:t>
            </a:r>
            <a:r>
              <a:rPr lang="en-US" baseline="0" dirty="0" err="1" smtClean="0">
                <a:ea typeface="Microsoft YaHei"/>
                <a:cs typeface="Microsoft YaHei"/>
              </a:rPr>
              <a:t>jerarquía</a:t>
            </a:r>
            <a:r>
              <a:rPr lang="en-US" baseline="0" dirty="0" smtClean="0">
                <a:ea typeface="Microsoft YaHei"/>
                <a:cs typeface="Microsoft YaHei"/>
              </a:rPr>
              <a:t>? ¿</a:t>
            </a:r>
            <a:r>
              <a:rPr lang="en-US" baseline="0" dirty="0" err="1" smtClean="0">
                <a:ea typeface="Microsoft YaHei"/>
                <a:cs typeface="Microsoft YaHei"/>
              </a:rPr>
              <a:t>Cuántos</a:t>
            </a:r>
            <a:r>
              <a:rPr lang="en-US" baseline="0" dirty="0" smtClean="0">
                <a:ea typeface="Microsoft YaHei"/>
                <a:cs typeface="Microsoft YaHei"/>
              </a:rPr>
              <a:t> de </a:t>
            </a:r>
            <a:r>
              <a:rPr lang="en-US" baseline="0" dirty="0" err="1" smtClean="0">
                <a:ea typeface="Microsoft YaHei"/>
                <a:cs typeface="Microsoft YaHei"/>
              </a:rPr>
              <a:t>estos</a:t>
            </a:r>
            <a:r>
              <a:rPr lang="en-US" baseline="0" dirty="0" smtClean="0">
                <a:ea typeface="Microsoft YaHei"/>
                <a:cs typeface="Microsoft YaHei"/>
              </a:rPr>
              <a:t> </a:t>
            </a:r>
            <a:r>
              <a:rPr lang="en-US" baseline="0" dirty="0" err="1" smtClean="0">
                <a:ea typeface="Microsoft YaHei"/>
                <a:cs typeface="Microsoft YaHei"/>
              </a:rPr>
              <a:t>niveles</a:t>
            </a:r>
            <a:r>
              <a:rPr lang="en-US" baseline="0" dirty="0" smtClean="0">
                <a:ea typeface="Microsoft YaHei"/>
                <a:cs typeface="Microsoft YaHei"/>
              </a:rPr>
              <a:t> </a:t>
            </a:r>
            <a:r>
              <a:rPr lang="en-US" baseline="0" dirty="0" err="1" smtClean="0">
                <a:ea typeface="Microsoft YaHei"/>
                <a:cs typeface="Microsoft YaHei"/>
              </a:rPr>
              <a:t>deben</a:t>
            </a:r>
            <a:r>
              <a:rPr lang="en-US" baseline="0" dirty="0" smtClean="0">
                <a:ea typeface="Microsoft YaHei"/>
                <a:cs typeface="Microsoft YaHei"/>
              </a:rPr>
              <a:t> </a:t>
            </a:r>
            <a:r>
              <a:rPr lang="en-US" baseline="0" dirty="0" err="1" smtClean="0">
                <a:ea typeface="Microsoft YaHei"/>
                <a:cs typeface="Microsoft YaHei"/>
              </a:rPr>
              <a:t>estar</a:t>
            </a:r>
            <a:r>
              <a:rPr lang="en-US" baseline="0" dirty="0" smtClean="0">
                <a:ea typeface="Microsoft YaHei"/>
                <a:cs typeface="Microsoft YaHei"/>
              </a:rPr>
              <a:t> </a:t>
            </a:r>
            <a:r>
              <a:rPr lang="en-US" baseline="0" dirty="0" err="1" smtClean="0">
                <a:ea typeface="Microsoft YaHei"/>
                <a:cs typeface="Microsoft YaHei"/>
              </a:rPr>
              <a:t>incluidos</a:t>
            </a:r>
            <a:r>
              <a:rPr lang="en-US" baseline="0" dirty="0" smtClean="0">
                <a:ea typeface="Microsoft YaHei"/>
                <a:cs typeface="Microsoft YaHei"/>
              </a:rPr>
              <a:t> en el </a:t>
            </a:r>
            <a:r>
              <a:rPr lang="en-US" baseline="0" dirty="0" err="1" smtClean="0">
                <a:ea typeface="Microsoft YaHei"/>
                <a:cs typeface="Microsoft YaHei"/>
              </a:rPr>
              <a:t>encabezamiento</a:t>
            </a:r>
            <a:r>
              <a:rPr lang="en-US" baseline="0" dirty="0" smtClean="0">
                <a:ea typeface="Microsoft YaHei"/>
                <a:cs typeface="Microsoft YaHei"/>
              </a:rPr>
              <a:t>? </a:t>
            </a:r>
            <a:r>
              <a:rPr lang="en-US" baseline="0" dirty="0" err="1" smtClean="0">
                <a:ea typeface="Microsoft YaHei"/>
                <a:cs typeface="Microsoft YaHei"/>
              </a:rPr>
              <a:t>Recuerde</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la idea </a:t>
            </a:r>
            <a:r>
              <a:rPr lang="en-US" baseline="0" dirty="0" err="1" smtClean="0">
                <a:ea typeface="Microsoft YaHei"/>
                <a:cs typeface="Microsoft YaHei"/>
              </a:rPr>
              <a:t>básica</a:t>
            </a:r>
            <a:r>
              <a:rPr lang="en-US" baseline="0" dirty="0" smtClean="0">
                <a:ea typeface="Microsoft YaHei"/>
                <a:cs typeface="Microsoft YaHei"/>
              </a:rPr>
              <a:t> </a:t>
            </a:r>
            <a:r>
              <a:rPr lang="en-US" baseline="0" dirty="0" err="1" smtClean="0">
                <a:ea typeface="Microsoft YaHei"/>
                <a:cs typeface="Microsoft YaHei"/>
              </a:rPr>
              <a:t>es</a:t>
            </a:r>
            <a:r>
              <a:rPr lang="en-US" baseline="0" dirty="0" smtClean="0">
                <a:ea typeface="Microsoft YaHei"/>
                <a:cs typeface="Microsoft YaHei"/>
              </a:rPr>
              <a:t> registrar </a:t>
            </a:r>
            <a:r>
              <a:rPr lang="en-US" baseline="0" dirty="0" err="1" smtClean="0">
                <a:ea typeface="Microsoft YaHei"/>
                <a:cs typeface="Microsoft YaHei"/>
              </a:rPr>
              <a:t>sólo</a:t>
            </a:r>
            <a:r>
              <a:rPr lang="en-US" baseline="0" dirty="0" smtClean="0">
                <a:ea typeface="Microsoft YaHei"/>
                <a:cs typeface="Microsoft YaHei"/>
              </a:rPr>
              <a:t> la </a:t>
            </a:r>
            <a:r>
              <a:rPr lang="en-US" baseline="0" dirty="0" err="1" smtClean="0">
                <a:ea typeface="Microsoft YaHei"/>
                <a:cs typeface="Microsoft YaHei"/>
              </a:rPr>
              <a:t>identificación</a:t>
            </a:r>
            <a:r>
              <a:rPr lang="en-US" baseline="0" dirty="0" smtClean="0">
                <a:ea typeface="Microsoft YaHei"/>
                <a:cs typeface="Microsoft YaHei"/>
              </a:rPr>
              <a:t> </a:t>
            </a:r>
            <a:r>
              <a:rPr lang="en-US" baseline="0" dirty="0" err="1" smtClean="0">
                <a:ea typeface="Microsoft YaHei"/>
                <a:cs typeface="Microsoft YaHei"/>
              </a:rPr>
              <a:t>necesaria</a:t>
            </a:r>
            <a:r>
              <a:rPr lang="en-US" baseline="0"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baseline="0"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La idea fundamental </a:t>
            </a:r>
            <a:r>
              <a:rPr lang="en-US" dirty="0" err="1" smtClean="0">
                <a:ea typeface="Microsoft YaHei"/>
                <a:cs typeface="Microsoft YaHei"/>
              </a:rPr>
              <a:t>será</a:t>
            </a:r>
            <a:r>
              <a:rPr lang="en-US" dirty="0" smtClean="0">
                <a:ea typeface="Microsoft YaHei"/>
                <a:cs typeface="Microsoft YaHei"/>
              </a:rPr>
              <a:t> </a:t>
            </a:r>
            <a:r>
              <a:rPr lang="en-US" dirty="0" err="1" smtClean="0">
                <a:ea typeface="Microsoft YaHei"/>
                <a:cs typeface="Microsoft YaHei"/>
              </a:rPr>
              <a:t>colocar</a:t>
            </a:r>
            <a:r>
              <a:rPr lang="en-US" dirty="0" smtClean="0">
                <a:ea typeface="Microsoft YaHei"/>
                <a:cs typeface="Microsoft YaHei"/>
              </a:rPr>
              <a:t> el </a:t>
            </a:r>
            <a:r>
              <a:rPr lang="en-US" baseline="0" dirty="0" err="1" smtClean="0">
                <a:ea typeface="Microsoft YaHei"/>
                <a:cs typeface="Microsoft YaHei"/>
              </a:rPr>
              <a:t>número</a:t>
            </a:r>
            <a:r>
              <a:rPr lang="en-US" baseline="0" dirty="0" smtClean="0">
                <a:ea typeface="Microsoft YaHei"/>
                <a:cs typeface="Microsoft YaHei"/>
              </a:rPr>
              <a:t> </a:t>
            </a:r>
            <a:r>
              <a:rPr lang="en-US" dirty="0" err="1" smtClean="0">
                <a:ea typeface="Microsoft YaHei"/>
                <a:cs typeface="Microsoft YaHei"/>
              </a:rPr>
              <a:t>mínimo</a:t>
            </a:r>
            <a:r>
              <a:rPr lang="en-US" dirty="0" smtClean="0">
                <a:ea typeface="Microsoft YaHei"/>
                <a:cs typeface="Microsoft YaHei"/>
              </a:rPr>
              <a:t> </a:t>
            </a:r>
            <a:r>
              <a:rPr lang="en-US" baseline="0" dirty="0" smtClean="0">
                <a:ea typeface="Microsoft YaHei"/>
                <a:cs typeface="Microsoft YaHei"/>
              </a:rPr>
              <a:t>de </a:t>
            </a:r>
            <a:r>
              <a:rPr lang="en-US" baseline="0" dirty="0" err="1" smtClean="0">
                <a:ea typeface="Microsoft YaHei"/>
                <a:cs typeface="Microsoft YaHei"/>
              </a:rPr>
              <a:t>niveles</a:t>
            </a:r>
            <a:r>
              <a:rPr lang="en-US" baseline="0" dirty="0" smtClean="0">
                <a:ea typeface="Microsoft YaHei"/>
                <a:cs typeface="Microsoft YaHei"/>
              </a:rPr>
              <a:t> de </a:t>
            </a:r>
            <a:r>
              <a:rPr lang="en-US" baseline="0" dirty="0" err="1" smtClean="0">
                <a:ea typeface="Microsoft YaHei"/>
                <a:cs typeface="Microsoft YaHei"/>
              </a:rPr>
              <a:t>subordinación</a:t>
            </a:r>
            <a:r>
              <a:rPr lang="en-US" baseline="0" dirty="0" smtClean="0">
                <a:ea typeface="Microsoft YaHei"/>
                <a:cs typeface="Microsoft YaHei"/>
              </a:rPr>
              <a:t> en un </a:t>
            </a:r>
            <a:r>
              <a:rPr lang="en-US" baseline="0" dirty="0" err="1" smtClean="0">
                <a:ea typeface="Microsoft YaHei"/>
                <a:cs typeface="Microsoft YaHei"/>
              </a:rPr>
              <a:t>encabezamiento</a:t>
            </a:r>
            <a:r>
              <a:rPr lang="en-US" baseline="0" dirty="0" smtClean="0">
                <a:ea typeface="Microsoft YaHei"/>
                <a:cs typeface="Microsoft YaHei"/>
              </a:rPr>
              <a:t>. </a:t>
            </a:r>
            <a:r>
              <a:rPr lang="en-US" baseline="0" dirty="0" err="1" smtClean="0">
                <a:ea typeface="Microsoft YaHei"/>
                <a:cs typeface="Microsoft YaHei"/>
              </a:rPr>
              <a:t>Usted</a:t>
            </a:r>
            <a:r>
              <a:rPr lang="en-US" baseline="0" dirty="0" smtClean="0">
                <a:ea typeface="Microsoft YaHei"/>
                <a:cs typeface="Microsoft YaHei"/>
              </a:rPr>
              <a:t> no </a:t>
            </a:r>
            <a:r>
              <a:rPr lang="en-US" baseline="0" dirty="0" err="1" smtClean="0">
                <a:ea typeface="Microsoft YaHei"/>
                <a:cs typeface="Microsoft YaHei"/>
              </a:rPr>
              <a:t>desea</a:t>
            </a:r>
            <a:r>
              <a:rPr lang="en-US" baseline="0" dirty="0" smtClean="0">
                <a:ea typeface="Microsoft YaHei"/>
                <a:cs typeface="Microsoft YaHei"/>
              </a:rPr>
              <a:t> </a:t>
            </a:r>
            <a:r>
              <a:rPr lang="en-US" baseline="0" dirty="0" err="1" smtClean="0">
                <a:ea typeface="Microsoft YaHei"/>
                <a:cs typeface="Microsoft YaHei"/>
              </a:rPr>
              <a:t>incluir</a:t>
            </a:r>
            <a:r>
              <a:rPr lang="en-US" baseline="0" dirty="0" smtClean="0">
                <a:ea typeface="Microsoft YaHei"/>
                <a:cs typeface="Microsoft YaHei"/>
              </a:rPr>
              <a:t> el </a:t>
            </a:r>
            <a:r>
              <a:rPr lang="en-US" baseline="0" dirty="0" err="1" smtClean="0">
                <a:ea typeface="Microsoft YaHei"/>
                <a:cs typeface="Microsoft YaHei"/>
              </a:rPr>
              <a:t>organigrama</a:t>
            </a:r>
            <a:r>
              <a:rPr lang="en-US" baseline="0" dirty="0" smtClean="0">
                <a:ea typeface="Microsoft YaHei"/>
                <a:cs typeface="Microsoft YaHei"/>
              </a:rPr>
              <a:t> </a:t>
            </a:r>
            <a:r>
              <a:rPr lang="en-US" baseline="0" dirty="0" err="1" smtClean="0">
                <a:ea typeface="Microsoft YaHei"/>
                <a:cs typeface="Microsoft YaHei"/>
              </a:rPr>
              <a:t>completo</a:t>
            </a:r>
            <a:r>
              <a:rPr lang="en-US" baseline="0" dirty="0" smtClean="0">
                <a:ea typeface="Microsoft YaHei"/>
                <a:cs typeface="Microsoft YaHei"/>
              </a:rPr>
              <a:t> a </a:t>
            </a:r>
            <a:r>
              <a:rPr lang="en-US" baseline="0" dirty="0" err="1" smtClean="0">
                <a:ea typeface="Microsoft YaHei"/>
                <a:cs typeface="Microsoft YaHei"/>
              </a:rPr>
              <a:t>menos</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sea </a:t>
            </a:r>
            <a:r>
              <a:rPr lang="en-US" baseline="0" dirty="0" err="1" smtClean="0">
                <a:ea typeface="Microsoft YaHei"/>
                <a:cs typeface="Microsoft YaHei"/>
              </a:rPr>
              <a:t>necesario</a:t>
            </a:r>
            <a:r>
              <a:rPr lang="en-US" baseline="0" dirty="0" smtClean="0">
                <a:ea typeface="Microsoft YaHei"/>
                <a:cs typeface="Microsoft YaHei"/>
              </a:rPr>
              <a:t>. </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NOTA: No </a:t>
            </a:r>
            <a:r>
              <a:rPr lang="en-US" dirty="0" err="1" smtClean="0">
                <a:ea typeface="Microsoft YaHei"/>
                <a:cs typeface="Microsoft YaHei"/>
              </a:rPr>
              <a:t>hemos</a:t>
            </a:r>
            <a:r>
              <a:rPr lang="en-US" dirty="0" smtClean="0">
                <a:ea typeface="Microsoft YaHei"/>
                <a:cs typeface="Microsoft YaHei"/>
              </a:rPr>
              <a:t> </a:t>
            </a:r>
            <a:r>
              <a:rPr lang="en-US" dirty="0" err="1" smtClean="0">
                <a:ea typeface="Microsoft YaHei"/>
                <a:cs typeface="Microsoft YaHei"/>
              </a:rPr>
              <a:t>mencionado</a:t>
            </a:r>
            <a:r>
              <a:rPr lang="en-US" dirty="0" smtClean="0">
                <a:ea typeface="Microsoft YaHei"/>
                <a:cs typeface="Microsoft YaHei"/>
              </a:rPr>
              <a:t> </a:t>
            </a:r>
            <a:r>
              <a:rPr lang="en-US" dirty="0" err="1" smtClean="0">
                <a:ea typeface="Microsoft YaHei"/>
                <a:cs typeface="Microsoft YaHei"/>
              </a:rPr>
              <a:t>las</a:t>
            </a:r>
            <a:r>
              <a:rPr lang="en-US" dirty="0" smtClean="0">
                <a:ea typeface="Microsoft YaHei"/>
                <a:cs typeface="Microsoft YaHei"/>
              </a:rPr>
              <a:t> </a:t>
            </a:r>
            <a:r>
              <a:rPr lang="en-US" dirty="0" err="1" smtClean="0">
                <a:ea typeface="Microsoft YaHei"/>
                <a:cs typeface="Microsoft YaHei"/>
              </a:rPr>
              <a:t>variantes</a:t>
            </a:r>
            <a:r>
              <a:rPr lang="en-US" dirty="0" smtClean="0">
                <a:ea typeface="Microsoft YaHei"/>
                <a:cs typeface="Microsoft YaHei"/>
              </a:rPr>
              <a:t> de los </a:t>
            </a:r>
            <a:r>
              <a:rPr lang="en-US" dirty="0" err="1" smtClean="0">
                <a:ea typeface="Microsoft YaHei"/>
                <a:cs typeface="Microsoft YaHei"/>
              </a:rPr>
              <a:t>nombres</a:t>
            </a:r>
            <a:r>
              <a:rPr lang="en-US" dirty="0" smtClean="0">
                <a:ea typeface="Microsoft YaHei"/>
                <a:cs typeface="Microsoft YaHei"/>
              </a:rPr>
              <a:t>;</a:t>
            </a:r>
            <a:r>
              <a:rPr lang="en-US" baseline="0" dirty="0" smtClean="0">
                <a:ea typeface="Microsoft YaHei"/>
                <a:cs typeface="Microsoft YaHei"/>
              </a:rPr>
              <a:t> note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habrán</a:t>
            </a:r>
            <a:r>
              <a:rPr lang="en-US" baseline="0" dirty="0" smtClean="0">
                <a:ea typeface="Microsoft YaHei"/>
                <a:cs typeface="Microsoft YaHei"/>
              </a:rPr>
              <a:t> </a:t>
            </a:r>
            <a:r>
              <a:rPr lang="en-US" baseline="0" dirty="0" err="1" smtClean="0">
                <a:ea typeface="Microsoft YaHei"/>
                <a:cs typeface="Microsoft YaHei"/>
              </a:rPr>
              <a:t>variantes</a:t>
            </a:r>
            <a:r>
              <a:rPr lang="en-US" baseline="0" dirty="0" smtClean="0">
                <a:ea typeface="Microsoft YaHei"/>
                <a:cs typeface="Microsoft YaHei"/>
              </a:rPr>
              <a:t> de </a:t>
            </a:r>
            <a:r>
              <a:rPr lang="en-US" baseline="0" dirty="0" err="1" smtClean="0">
                <a:ea typeface="Microsoft YaHei"/>
                <a:cs typeface="Microsoft YaHei"/>
              </a:rPr>
              <a:t>nombres</a:t>
            </a:r>
            <a:r>
              <a:rPr lang="en-US" baseline="0" dirty="0" smtClean="0">
                <a:ea typeface="Microsoft YaHei"/>
                <a:cs typeface="Microsoft YaHei"/>
              </a:rPr>
              <a:t> con </a:t>
            </a:r>
            <a:r>
              <a:rPr lang="en-US" baseline="0" dirty="0" err="1" smtClean="0">
                <a:ea typeface="Microsoft YaHei"/>
                <a:cs typeface="Microsoft YaHei"/>
              </a:rPr>
              <a:t>niveles</a:t>
            </a:r>
            <a:r>
              <a:rPr lang="en-US" baseline="0" dirty="0" smtClean="0">
                <a:ea typeface="Microsoft YaHei"/>
                <a:cs typeface="Microsoft YaHei"/>
              </a:rPr>
              <a:t> </a:t>
            </a:r>
            <a:r>
              <a:rPr lang="en-US" baseline="0" dirty="0" err="1" smtClean="0">
                <a:ea typeface="Microsoft YaHei"/>
                <a:cs typeface="Microsoft YaHei"/>
              </a:rPr>
              <a:t>múltiples</a:t>
            </a:r>
            <a:r>
              <a:rPr lang="en-US" baseline="0" dirty="0" smtClean="0">
                <a:ea typeface="Microsoft YaHei"/>
                <a:cs typeface="Microsoft YaHei"/>
              </a:rPr>
              <a:t>.</a:t>
            </a:r>
            <a:endParaRPr lang="en-US" dirty="0" smtClean="0">
              <a:ea typeface="Microsoft YaHei"/>
              <a:cs typeface="Microsoft YaHei"/>
            </a:endParaRPr>
          </a:p>
        </p:txBody>
      </p:sp>
      <p:sp>
        <p:nvSpPr>
          <p:cNvPr id="135171" name="Text Box 3"/>
          <p:cNvSpPr txBox="1">
            <a:spLocks noChangeArrowheads="1"/>
          </p:cNvSpPr>
          <p:nvPr/>
        </p:nvSpPr>
        <p:spPr bwMode="auto">
          <a:xfrm>
            <a:off x="1588" y="0"/>
            <a:ext cx="633412" cy="31273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5511FCB7-8E95-4407-84FC-304ADA71441A}"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54</a:t>
            </a:fld>
            <a:endParaRPr lang="en-US" sz="1900">
              <a:solidFill>
                <a:srgbClr val="000000"/>
              </a:solidFill>
              <a:latin typeface="Calibri" pitchFamily="34" charset="0"/>
              <a:cs typeface="Microsoft YaHei"/>
            </a:endParaRPr>
          </a:p>
        </p:txBody>
      </p:sp>
      <p:sp>
        <p:nvSpPr>
          <p:cNvPr id="135172"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35173" name="Slide Number Placeholder 4"/>
          <p:cNvSpPr>
            <a:spLocks noGrp="1"/>
          </p:cNvSpPr>
          <p:nvPr>
            <p:ph type="sldNum" sz="quarter"/>
          </p:nvPr>
        </p:nvSpPr>
        <p:spPr>
          <a:noFill/>
          <a:ln>
            <a:miter lim="800000"/>
            <a:headEnd/>
            <a:tailEnd/>
          </a:ln>
        </p:spPr>
        <p:txBody>
          <a:bodyPr/>
          <a:lstStyle/>
          <a:p>
            <a:fld id="{DA23CD17-E090-4008-B80F-0A0BC89A354B}" type="slidenum">
              <a:rPr lang="en-US" smtClean="0"/>
              <a:pPr/>
              <a:t>54</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7218"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137219" name="Text Box 2"/>
          <p:cNvSpPr>
            <a:spLocks noGrp="1" noChangeArrowheads="1"/>
          </p:cNvSpPr>
          <p:nvPr>
            <p:ph type="body" idx="1"/>
          </p:nvPr>
        </p:nvSpPr>
        <p:spPr>
          <a:xfrm>
            <a:off x="809625" y="4932363"/>
            <a:ext cx="6478588" cy="4664075"/>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Observe</a:t>
            </a:r>
            <a:r>
              <a:rPr lang="en-US" baseline="0" dirty="0" smtClean="0">
                <a:ea typeface="Microsoft YaHei"/>
                <a:cs typeface="Microsoft YaHei"/>
              </a:rPr>
              <a:t> la </a:t>
            </a:r>
            <a:r>
              <a:rPr lang="en-US" baseline="0" dirty="0" err="1" smtClean="0">
                <a:ea typeface="Microsoft YaHei"/>
                <a:cs typeface="Microsoft YaHei"/>
              </a:rPr>
              <a:t>politica</a:t>
            </a:r>
            <a:r>
              <a:rPr lang="en-US" baseline="0" dirty="0" smtClean="0">
                <a:ea typeface="Microsoft YaHei"/>
                <a:cs typeface="Microsoft YaHei"/>
              </a:rPr>
              <a:t> de LC-PCC PS </a:t>
            </a:r>
            <a:r>
              <a:rPr lang="en-US" baseline="0" dirty="0" err="1" smtClean="0">
                <a:ea typeface="Microsoft YaHei"/>
                <a:cs typeface="Microsoft YaHei"/>
              </a:rPr>
              <a:t>bajo</a:t>
            </a:r>
            <a:r>
              <a:rPr lang="en-US" baseline="0" dirty="0" smtClean="0">
                <a:ea typeface="Microsoft YaHei"/>
                <a:cs typeface="Microsoft YaHei"/>
              </a:rPr>
              <a:t> el </a:t>
            </a:r>
            <a:r>
              <a:rPr lang="en-US" baseline="0" dirty="0" err="1" smtClean="0">
                <a:ea typeface="Microsoft YaHei"/>
                <a:cs typeface="Microsoft YaHei"/>
              </a:rPr>
              <a:t>Tipo</a:t>
            </a:r>
            <a:r>
              <a:rPr lang="en-US" baseline="0" dirty="0" smtClean="0">
                <a:ea typeface="Microsoft YaHei"/>
                <a:cs typeface="Microsoft YaHei"/>
              </a:rPr>
              <a:t> 2 de la </a:t>
            </a:r>
            <a:r>
              <a:rPr lang="en-US" baseline="0" dirty="0" err="1" smtClean="0">
                <a:ea typeface="Microsoft YaHei"/>
                <a:cs typeface="Microsoft YaHei"/>
              </a:rPr>
              <a:t>lista</a:t>
            </a:r>
            <a:r>
              <a:rPr lang="en-US" baseline="0" dirty="0" smtClean="0">
                <a:ea typeface="Microsoft YaHei"/>
                <a:cs typeface="Microsoft YaHei"/>
              </a:rPr>
              <a:t> de palabras.</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cs typeface="Times New Roman" pitchFamily="18" charset="0"/>
              </a:rPr>
              <a:t>Nota </a:t>
            </a:r>
            <a:r>
              <a:rPr lang="en-US" dirty="0" err="1" smtClean="0">
                <a:cs typeface="Times New Roman" pitchFamily="18" charset="0"/>
              </a:rPr>
              <a:t>para</a:t>
            </a:r>
            <a:r>
              <a:rPr lang="en-US" dirty="0" smtClean="0">
                <a:cs typeface="Times New Roman" pitchFamily="18" charset="0"/>
              </a:rPr>
              <a:t> el instructor:</a:t>
            </a:r>
            <a:r>
              <a:rPr lang="en-US" baseline="0" dirty="0" smtClean="0">
                <a:cs typeface="Times New Roman" pitchFamily="18" charset="0"/>
              </a:rPr>
              <a:t> </a:t>
            </a:r>
            <a:r>
              <a:rPr lang="en-US" baseline="0" dirty="0" err="1" smtClean="0">
                <a:cs typeface="Times New Roman" pitchFamily="18" charset="0"/>
              </a:rPr>
              <a:t>las</a:t>
            </a:r>
            <a:r>
              <a:rPr lang="en-US" baseline="0" dirty="0" smtClean="0">
                <a:cs typeface="Times New Roman" pitchFamily="18" charset="0"/>
              </a:rPr>
              <a:t> </a:t>
            </a:r>
            <a:r>
              <a:rPr lang="en-US" baseline="0" dirty="0" err="1" smtClean="0">
                <a:cs typeface="Times New Roman" pitchFamily="18" charset="0"/>
              </a:rPr>
              <a:t>respuestas</a:t>
            </a:r>
            <a:r>
              <a:rPr lang="en-US" baseline="0" dirty="0" smtClean="0">
                <a:cs typeface="Times New Roman" pitchFamily="18" charset="0"/>
              </a:rPr>
              <a:t> </a:t>
            </a:r>
            <a:r>
              <a:rPr lang="en-US" baseline="0" dirty="0" err="1" smtClean="0">
                <a:cs typeface="Times New Roman" pitchFamily="18" charset="0"/>
              </a:rPr>
              <a:t>aparecen</a:t>
            </a:r>
            <a:r>
              <a:rPr lang="en-US" baseline="0" dirty="0" smtClean="0">
                <a:cs typeface="Times New Roman" pitchFamily="18" charset="0"/>
              </a:rPr>
              <a:t> con un click. Los </a:t>
            </a:r>
            <a:r>
              <a:rPr lang="en-US" baseline="0" dirty="0" err="1" smtClean="0">
                <a:cs typeface="Times New Roman" pitchFamily="18" charset="0"/>
              </a:rPr>
              <a:t>asistentes</a:t>
            </a:r>
            <a:r>
              <a:rPr lang="en-US" baseline="0" dirty="0" smtClean="0">
                <a:cs typeface="Times New Roman" pitchFamily="18" charset="0"/>
              </a:rPr>
              <a:t> no </a:t>
            </a:r>
            <a:r>
              <a:rPr lang="en-US" baseline="0" dirty="0" err="1" smtClean="0">
                <a:cs typeface="Times New Roman" pitchFamily="18" charset="0"/>
              </a:rPr>
              <a:t>tienen</a:t>
            </a:r>
            <a:r>
              <a:rPr lang="en-US" baseline="0" dirty="0" smtClean="0">
                <a:cs typeface="Times New Roman" pitchFamily="18" charset="0"/>
              </a:rPr>
              <a:t> </a:t>
            </a:r>
            <a:r>
              <a:rPr lang="en-US" baseline="0" dirty="0" err="1" smtClean="0">
                <a:cs typeface="Times New Roman" pitchFamily="18" charset="0"/>
              </a:rPr>
              <a:t>las</a:t>
            </a:r>
            <a:r>
              <a:rPr lang="en-US" baseline="0" dirty="0" smtClean="0">
                <a:cs typeface="Times New Roman" pitchFamily="18" charset="0"/>
              </a:rPr>
              <a:t> </a:t>
            </a:r>
            <a:r>
              <a:rPr lang="en-US" baseline="0" dirty="0" err="1" smtClean="0">
                <a:cs typeface="Times New Roman" pitchFamily="18" charset="0"/>
              </a:rPr>
              <a:t>respuestas</a:t>
            </a:r>
            <a:r>
              <a:rPr lang="en-US" baseline="0" dirty="0" smtClean="0">
                <a:cs typeface="Times New Roman" pitchFamily="18" charset="0"/>
              </a:rPr>
              <a:t> en </a:t>
            </a:r>
            <a:r>
              <a:rPr lang="en-US" baseline="0" dirty="0" err="1" smtClean="0">
                <a:cs typeface="Times New Roman" pitchFamily="18" charset="0"/>
              </a:rPr>
              <a:t>sus</a:t>
            </a:r>
            <a:r>
              <a:rPr lang="en-US" baseline="0" dirty="0" smtClean="0">
                <a:cs typeface="Times New Roman" pitchFamily="18" charset="0"/>
              </a:rPr>
              <a:t> </a:t>
            </a:r>
            <a:r>
              <a:rPr lang="en-US" baseline="0" dirty="0" err="1" smtClean="0">
                <a:cs typeface="Times New Roman" pitchFamily="18" charset="0"/>
              </a:rPr>
              <a:t>materiales</a:t>
            </a:r>
            <a:r>
              <a:rPr lang="en-US" baseline="0" dirty="0" smtClean="0">
                <a:cs typeface="Times New Roman" pitchFamily="18" charset="0"/>
              </a:rPr>
              <a:t>, </a:t>
            </a:r>
            <a:r>
              <a:rPr lang="en-US" baseline="0" dirty="0" err="1" smtClean="0">
                <a:cs typeface="Times New Roman" pitchFamily="18" charset="0"/>
              </a:rPr>
              <a:t>anímelos</a:t>
            </a:r>
            <a:r>
              <a:rPr lang="en-US" baseline="0" dirty="0" smtClean="0">
                <a:cs typeface="Times New Roman" pitchFamily="18" charset="0"/>
              </a:rPr>
              <a:t> a </a:t>
            </a:r>
            <a:r>
              <a:rPr lang="en-US" baseline="0" dirty="0" err="1" smtClean="0">
                <a:cs typeface="Times New Roman" pitchFamily="18" charset="0"/>
              </a:rPr>
              <a:t>escribirlas</a:t>
            </a:r>
            <a:r>
              <a:rPr lang="en-US" baseline="0" dirty="0" smtClean="0">
                <a:cs typeface="Times New Roman" pitchFamily="18" charset="0"/>
              </a:rPr>
              <a:t>. </a:t>
            </a:r>
            <a:endParaRPr lang="en-US" dirty="0" smtClean="0">
              <a:cs typeface="Times New Roman" pitchFamily="18" charset="0"/>
            </a:endParaRPr>
          </a:p>
        </p:txBody>
      </p:sp>
      <p:sp>
        <p:nvSpPr>
          <p:cNvPr id="137220" name="Slide Number Placeholder 3"/>
          <p:cNvSpPr>
            <a:spLocks noGrp="1"/>
          </p:cNvSpPr>
          <p:nvPr>
            <p:ph type="sldNum" sz="quarter"/>
          </p:nvPr>
        </p:nvSpPr>
        <p:spPr>
          <a:noFill/>
          <a:ln>
            <a:miter lim="800000"/>
            <a:headEnd/>
            <a:tailEnd/>
          </a:ln>
        </p:spPr>
        <p:txBody>
          <a:bodyPr/>
          <a:lstStyle/>
          <a:p>
            <a:fld id="{284362AE-980A-4D3C-83E0-443506801AED}" type="slidenum">
              <a:rPr lang="en-US" smtClean="0"/>
              <a:pPr/>
              <a:t>55</a:t>
            </a:fld>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9266"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139267" name="Rectangle 2"/>
          <p:cNvSpPr>
            <a:spLocks noGrp="1" noChangeArrowheads="1"/>
          </p:cNvSpPr>
          <p:nvPr>
            <p:ph type="body" idx="1"/>
          </p:nvPr>
        </p:nvSpPr>
        <p:spPr>
          <a:xfrm>
            <a:off x="809625" y="4932363"/>
            <a:ext cx="6478588" cy="4665662"/>
          </a:xfrm>
          <a:noFill/>
        </p:spPr>
        <p:txBody>
          <a:bodyPr wrap="none" anchor="ctr"/>
          <a:lstStyle/>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ea typeface="Microsoft YaHei"/>
                <a:cs typeface="Microsoft YaHei"/>
              </a:rPr>
              <a:t>1 mayo 2013</a:t>
            </a:r>
          </a:p>
          <a:p>
            <a:r>
              <a:rPr lang="en-US" dirty="0" smtClean="0">
                <a:cs typeface="Times New Roman" pitchFamily="18" charset="0"/>
              </a:rPr>
              <a:t>Nota para</a:t>
            </a:r>
            <a:r>
              <a:rPr lang="en-US" baseline="0" dirty="0" smtClean="0">
                <a:cs typeface="Times New Roman" pitchFamily="18" charset="0"/>
              </a:rPr>
              <a:t> </a:t>
            </a:r>
            <a:r>
              <a:rPr lang="en-US" dirty="0" smtClean="0">
                <a:cs typeface="Times New Roman" pitchFamily="18" charset="0"/>
              </a:rPr>
              <a:t>el instructor: Las </a:t>
            </a:r>
            <a:r>
              <a:rPr lang="en-US" dirty="0" err="1" smtClean="0">
                <a:cs typeface="Times New Roman" pitchFamily="18" charset="0"/>
              </a:rPr>
              <a:t>respuestas</a:t>
            </a:r>
            <a:r>
              <a:rPr lang="en-US" dirty="0" smtClean="0">
                <a:cs typeface="Times New Roman" pitchFamily="18" charset="0"/>
              </a:rPr>
              <a:t> </a:t>
            </a:r>
            <a:r>
              <a:rPr lang="en-US" dirty="0" err="1" smtClean="0">
                <a:cs typeface="Times New Roman" pitchFamily="18" charset="0"/>
              </a:rPr>
              <a:t>aparecen</a:t>
            </a:r>
            <a:r>
              <a:rPr lang="en-US" baseline="0" dirty="0" smtClean="0">
                <a:cs typeface="Times New Roman" pitchFamily="18" charset="0"/>
              </a:rPr>
              <a:t> con un click. Los </a:t>
            </a:r>
            <a:r>
              <a:rPr lang="en-US" baseline="0" dirty="0" err="1" smtClean="0">
                <a:cs typeface="Times New Roman" pitchFamily="18" charset="0"/>
              </a:rPr>
              <a:t>asistentes</a:t>
            </a:r>
            <a:r>
              <a:rPr lang="en-US" baseline="0" dirty="0" smtClean="0">
                <a:cs typeface="Times New Roman" pitchFamily="18" charset="0"/>
              </a:rPr>
              <a:t> no </a:t>
            </a:r>
            <a:r>
              <a:rPr lang="en-US" baseline="0" dirty="0" err="1" smtClean="0">
                <a:cs typeface="Times New Roman" pitchFamily="18" charset="0"/>
              </a:rPr>
              <a:t>tienen</a:t>
            </a:r>
            <a:r>
              <a:rPr lang="en-US" baseline="0" dirty="0" smtClean="0">
                <a:cs typeface="Times New Roman" pitchFamily="18" charset="0"/>
              </a:rPr>
              <a:t> </a:t>
            </a:r>
            <a:r>
              <a:rPr lang="en-US" baseline="0" dirty="0" err="1" smtClean="0">
                <a:cs typeface="Times New Roman" pitchFamily="18" charset="0"/>
              </a:rPr>
              <a:t>las</a:t>
            </a:r>
            <a:r>
              <a:rPr lang="en-US" baseline="0" dirty="0" smtClean="0">
                <a:cs typeface="Times New Roman" pitchFamily="18" charset="0"/>
              </a:rPr>
              <a:t> </a:t>
            </a:r>
            <a:r>
              <a:rPr lang="en-US" baseline="0" dirty="0" err="1" smtClean="0">
                <a:cs typeface="Times New Roman" pitchFamily="18" charset="0"/>
              </a:rPr>
              <a:t>respuestas</a:t>
            </a:r>
            <a:r>
              <a:rPr lang="en-US" baseline="0" dirty="0" smtClean="0">
                <a:cs typeface="Times New Roman" pitchFamily="18" charset="0"/>
              </a:rPr>
              <a:t> en </a:t>
            </a:r>
            <a:r>
              <a:rPr lang="en-US" baseline="0" dirty="0" err="1" smtClean="0">
                <a:cs typeface="Times New Roman" pitchFamily="18" charset="0"/>
              </a:rPr>
              <a:t>sus</a:t>
            </a:r>
            <a:r>
              <a:rPr lang="en-US" baseline="0" dirty="0" smtClean="0">
                <a:cs typeface="Times New Roman" pitchFamily="18" charset="0"/>
              </a:rPr>
              <a:t> </a:t>
            </a:r>
            <a:r>
              <a:rPr lang="en-US" baseline="0" dirty="0" err="1" smtClean="0">
                <a:cs typeface="Times New Roman" pitchFamily="18" charset="0"/>
              </a:rPr>
              <a:t>manuales</a:t>
            </a:r>
            <a:r>
              <a:rPr lang="en-US" baseline="0" dirty="0" smtClean="0">
                <a:cs typeface="Times New Roman" pitchFamily="18" charset="0"/>
              </a:rPr>
              <a:t>, </a:t>
            </a:r>
            <a:r>
              <a:rPr lang="en-US" baseline="0" dirty="0" err="1" smtClean="0">
                <a:cs typeface="Times New Roman" pitchFamily="18" charset="0"/>
              </a:rPr>
              <a:t>anímelos</a:t>
            </a:r>
            <a:r>
              <a:rPr lang="en-US" baseline="0" dirty="0" smtClean="0">
                <a:cs typeface="Times New Roman" pitchFamily="18" charset="0"/>
              </a:rPr>
              <a:t> a </a:t>
            </a:r>
            <a:r>
              <a:rPr lang="en-US" baseline="0" dirty="0" err="1" smtClean="0">
                <a:cs typeface="Times New Roman" pitchFamily="18" charset="0"/>
              </a:rPr>
              <a:t>escribirlas</a:t>
            </a:r>
            <a:r>
              <a:rPr lang="en-US" baseline="0" dirty="0" smtClean="0">
                <a:cs typeface="Times New Roman" pitchFamily="18" charset="0"/>
              </a:rPr>
              <a:t>. </a:t>
            </a:r>
            <a:endParaRPr lang="en-US" dirty="0" smtClean="0">
              <a:cs typeface="Times New Roman" pitchFamily="18" charset="0"/>
            </a:endParaRPr>
          </a:p>
        </p:txBody>
      </p:sp>
      <p:sp>
        <p:nvSpPr>
          <p:cNvPr id="139268" name="Slide Number Placeholder 3"/>
          <p:cNvSpPr>
            <a:spLocks noGrp="1"/>
          </p:cNvSpPr>
          <p:nvPr>
            <p:ph type="sldNum" sz="quarter"/>
          </p:nvPr>
        </p:nvSpPr>
        <p:spPr>
          <a:noFill/>
          <a:ln>
            <a:miter lim="800000"/>
            <a:headEnd/>
            <a:tailEnd/>
          </a:ln>
        </p:spPr>
        <p:txBody>
          <a:bodyPr/>
          <a:lstStyle/>
          <a:p>
            <a:fld id="{7C745336-0C5C-4884-BB4F-FBC8E3E90FB8}" type="slidenum">
              <a:rPr lang="en-US" smtClean="0"/>
              <a:pPr/>
              <a:t>56</a:t>
            </a:fld>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9506" name="Rectangle 1"/>
          <p:cNvSpPr>
            <a:spLocks noGrp="1" noRot="1" noChangeAspect="1" noChangeArrowheads="1" noTextEdit="1"/>
          </p:cNvSpPr>
          <p:nvPr>
            <p:ph type="sldImg"/>
          </p:nvPr>
        </p:nvSpPr>
        <p:spPr>
          <a:xfrm>
            <a:off x="1447800" y="533400"/>
            <a:ext cx="5180013" cy="3884613"/>
          </a:xfrm>
          <a:solidFill>
            <a:srgbClr val="FFFFFF"/>
          </a:solidFill>
          <a:ln>
            <a:solidFill>
              <a:srgbClr val="000000"/>
            </a:solidFill>
            <a:miter lim="800000"/>
          </a:ln>
        </p:spPr>
      </p:sp>
      <p:sp>
        <p:nvSpPr>
          <p:cNvPr id="149507" name="Text Box 2"/>
          <p:cNvSpPr>
            <a:spLocks noGrp="1" noChangeArrowheads="1"/>
          </p:cNvSpPr>
          <p:nvPr>
            <p:ph type="body" idx="1"/>
          </p:nvPr>
        </p:nvSpPr>
        <p:spPr>
          <a:xfrm>
            <a:off x="809625" y="4932363"/>
            <a:ext cx="5916613" cy="4664075"/>
          </a:xfrm>
          <a:noFill/>
        </p:spPr>
        <p:txBody>
          <a:bodyPr/>
          <a:lstStyle/>
          <a:p>
            <a:r>
              <a:rPr lang="en-US" dirty="0" smtClean="0">
                <a:ea typeface="Microsoft YaHei"/>
                <a:cs typeface="Microsoft YaHei"/>
              </a:rPr>
              <a:t>20 </a:t>
            </a:r>
            <a:r>
              <a:rPr lang="en-US" dirty="0" err="1" smtClean="0">
                <a:ea typeface="Microsoft YaHei"/>
                <a:cs typeface="Microsoft YaHei"/>
              </a:rPr>
              <a:t>marzo</a:t>
            </a:r>
            <a:r>
              <a:rPr lang="en-US" dirty="0" smtClean="0">
                <a:ea typeface="Microsoft YaHei"/>
                <a:cs typeface="Microsoft YaHei"/>
              </a:rPr>
              <a:t> 2017</a:t>
            </a:r>
            <a:r>
              <a:rPr lang="en-US" dirty="0">
                <a:ea typeface="Microsoft YaHei"/>
                <a:cs typeface="Microsoft YaHei"/>
              </a:rPr>
              <a:t>. </a:t>
            </a:r>
            <a:r>
              <a:rPr lang="en-US" dirty="0" err="1" smtClean="0">
                <a:ea typeface="Microsoft YaHei"/>
                <a:cs typeface="Microsoft YaHei"/>
              </a:rPr>
              <a:t>Notas</a:t>
            </a:r>
            <a:r>
              <a:rPr lang="en-US" dirty="0" smtClean="0">
                <a:ea typeface="Microsoft YaHei"/>
                <a:cs typeface="Microsoft YaHei"/>
              </a:rPr>
              <a:t> del</a:t>
            </a:r>
            <a:r>
              <a:rPr lang="en-US" baseline="0" dirty="0" smtClean="0">
                <a:ea typeface="Microsoft YaHei"/>
                <a:cs typeface="Microsoft YaHei"/>
              </a:rPr>
              <a:t> </a:t>
            </a:r>
            <a:r>
              <a:rPr lang="en-US" baseline="0" dirty="0" err="1" smtClean="0">
                <a:ea typeface="Microsoft YaHei"/>
                <a:cs typeface="Microsoft YaHei"/>
              </a:rPr>
              <a:t>narrador</a:t>
            </a:r>
            <a:r>
              <a:rPr lang="en-US" baseline="0" dirty="0" smtClean="0">
                <a:ea typeface="Microsoft YaHei"/>
                <a:cs typeface="Microsoft YaHei"/>
              </a:rPr>
              <a:t> </a:t>
            </a:r>
            <a:r>
              <a:rPr lang="en-US" baseline="0" dirty="0" err="1" smtClean="0">
                <a:ea typeface="Microsoft YaHei"/>
                <a:cs typeface="Microsoft YaHei"/>
              </a:rPr>
              <a:t>actualizadas</a:t>
            </a:r>
            <a:endParaRPr lang="en-US" baseline="0" dirty="0" smtClean="0">
              <a:ea typeface="Microsoft YaHei"/>
              <a:cs typeface="Microsoft YaHei"/>
            </a:endParaRPr>
          </a:p>
          <a:p>
            <a:endParaRPr lang="en-US" dirty="0">
              <a:ea typeface="Microsoft YaHei"/>
              <a:cs typeface="Microsoft YaHei"/>
            </a:endParaRPr>
          </a:p>
          <a:p>
            <a:r>
              <a:rPr lang="en-US" dirty="0" smtClean="0">
                <a:ea typeface="Microsoft YaHei"/>
                <a:cs typeface="Microsoft YaHei"/>
              </a:rPr>
              <a:t>13 </a:t>
            </a:r>
            <a:r>
              <a:rPr lang="en-US" dirty="0" err="1" smtClean="0">
                <a:ea typeface="Microsoft YaHei"/>
                <a:cs typeface="Microsoft YaHei"/>
              </a:rPr>
              <a:t>diciembre</a:t>
            </a:r>
            <a:r>
              <a:rPr lang="en-US" dirty="0" smtClean="0">
                <a:ea typeface="Microsoft YaHei"/>
                <a:cs typeface="Microsoft YaHei"/>
              </a:rPr>
              <a:t> 2016. </a:t>
            </a:r>
            <a:r>
              <a:rPr lang="en-US" dirty="0" err="1" smtClean="0">
                <a:ea typeface="Microsoft YaHei"/>
                <a:cs typeface="Microsoft YaHei"/>
              </a:rPr>
              <a:t>Incluyeron</a:t>
            </a:r>
            <a:r>
              <a:rPr lang="en-US" baseline="0" dirty="0" smtClean="0">
                <a:ea typeface="Microsoft YaHei"/>
                <a:cs typeface="Microsoft YaHei"/>
              </a:rPr>
              <a:t> los </a:t>
            </a:r>
            <a:r>
              <a:rPr lang="en-US" baseline="0" dirty="0" err="1" smtClean="0">
                <a:ea typeface="Microsoft YaHei"/>
                <a:cs typeface="Microsoft YaHei"/>
              </a:rPr>
              <a:t>números</a:t>
            </a:r>
            <a:r>
              <a:rPr lang="en-US" baseline="0" dirty="0" smtClean="0">
                <a:ea typeface="Microsoft YaHei"/>
                <a:cs typeface="Microsoft YaHei"/>
              </a:rPr>
              <a:t> de </a:t>
            </a:r>
            <a:r>
              <a:rPr lang="en-US" baseline="0" dirty="0" err="1" smtClean="0">
                <a:ea typeface="Microsoft YaHei"/>
                <a:cs typeface="Microsoft YaHei"/>
              </a:rPr>
              <a:t>instrucción</a:t>
            </a:r>
            <a:r>
              <a:rPr lang="en-US" baseline="0" dirty="0" smtClean="0">
                <a:ea typeface="Microsoft YaHei"/>
                <a:cs typeface="Microsoft YaHei"/>
              </a:rPr>
              <a:t> de </a:t>
            </a:r>
            <a:r>
              <a:rPr lang="en-US" dirty="0" smtClean="0">
                <a:ea typeface="Microsoft YaHei"/>
                <a:cs typeface="Microsoft YaHei"/>
              </a:rPr>
              <a:t>RDA</a:t>
            </a:r>
            <a:endParaRPr lang="en-US" dirty="0">
              <a:ea typeface="Microsoft YaHei"/>
              <a:cs typeface="Microsoft YaHei"/>
            </a:endParaRPr>
          </a:p>
          <a:p>
            <a:endParaRPr lang="en-US" dirty="0">
              <a:ea typeface="Microsoft YaHei"/>
              <a:cs typeface="Microsoft YaHei"/>
            </a:endParaRPr>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cs typeface="Times New Roman" pitchFamily="18" charset="0"/>
              </a:rPr>
              <a:t>Nota al </a:t>
            </a:r>
            <a:r>
              <a:rPr lang="en-US" dirty="0" err="1" smtClean="0">
                <a:cs typeface="Times New Roman" pitchFamily="18" charset="0"/>
              </a:rPr>
              <a:t>entrenador</a:t>
            </a:r>
            <a:r>
              <a:rPr lang="en-US" dirty="0" smtClean="0">
                <a:cs typeface="Times New Roman" pitchFamily="18" charset="0"/>
              </a:rPr>
              <a:t>: </a:t>
            </a:r>
            <a:r>
              <a:rPr lang="es-ES" dirty="0" smtClean="0"/>
              <a:t>Las respuestas aparecen al hacer clic. Los alumnos no tienen respuestas para el ejercicio en sus manuales; aliéntelos a escribirlos.</a:t>
            </a:r>
          </a:p>
          <a:p>
            <a:endParaRPr lang="en-US" dirty="0">
              <a:solidFill>
                <a:schemeClr val="tx1"/>
              </a:solidFill>
            </a:endParaRPr>
          </a:p>
          <a:p>
            <a:r>
              <a:rPr lang="en-US" dirty="0">
                <a:solidFill>
                  <a:schemeClr val="tx1"/>
                </a:solidFill>
              </a:rPr>
              <a:t>Honolulu Committee on Aging </a:t>
            </a:r>
            <a:r>
              <a:rPr lang="en-US" dirty="0" smtClean="0">
                <a:solidFill>
                  <a:schemeClr val="tx1"/>
                </a:solidFill>
              </a:rPr>
              <a:t>no </a:t>
            </a:r>
            <a:r>
              <a:rPr lang="en-US" dirty="0" err="1" smtClean="0">
                <a:solidFill>
                  <a:schemeClr val="tx1"/>
                </a:solidFill>
              </a:rPr>
              <a:t>es</a:t>
            </a:r>
            <a:r>
              <a:rPr lang="en-US" dirty="0" smtClean="0">
                <a:solidFill>
                  <a:schemeClr val="tx1"/>
                </a:solidFill>
              </a:rPr>
              <a:t> un </a:t>
            </a:r>
            <a:r>
              <a:rPr lang="en-US" dirty="0" err="1" smtClean="0">
                <a:solidFill>
                  <a:schemeClr val="tx1"/>
                </a:solidFill>
              </a:rPr>
              <a:t>ejemplo</a:t>
            </a:r>
            <a:r>
              <a:rPr lang="en-US" dirty="0" smtClean="0">
                <a:solidFill>
                  <a:schemeClr val="tx1"/>
                </a:solidFill>
              </a:rPr>
              <a:t> de RDA </a:t>
            </a:r>
            <a:r>
              <a:rPr lang="en-US" dirty="0">
                <a:solidFill>
                  <a:schemeClr val="tx1"/>
                </a:solidFill>
              </a:rPr>
              <a:t>11.2.2.14.2</a:t>
            </a:r>
            <a:r>
              <a:rPr lang="en-US" baseline="0" dirty="0">
                <a:solidFill>
                  <a:schemeClr val="tx1"/>
                </a:solidFill>
              </a:rPr>
              <a:t> </a:t>
            </a:r>
            <a:r>
              <a:rPr lang="en-US" dirty="0" smtClean="0">
                <a:solidFill>
                  <a:schemeClr val="tx1"/>
                </a:solidFill>
              </a:rPr>
              <a:t>(un</a:t>
            </a:r>
            <a:r>
              <a:rPr lang="es-ES" dirty="0" smtClean="0"/>
              <a:t> nombre que contiene un término que normalmente implica subordinación administrativa) porque la instrucción dice también </a:t>
            </a:r>
            <a:r>
              <a:rPr lang="es-ES" b="1" dirty="0" smtClean="0"/>
              <a:t>“Aplique solamente si el nombre de la entidad mayor es requerido para la identificación de la entidad subordinada.”</a:t>
            </a:r>
            <a:endParaRPr lang="en-US" b="1" dirty="0">
              <a:solidFill>
                <a:schemeClr val="tx1"/>
              </a:solidFill>
            </a:endParaRPr>
          </a:p>
        </p:txBody>
      </p:sp>
      <p:sp>
        <p:nvSpPr>
          <p:cNvPr id="149508"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31048A1F-AF81-4479-B15F-C156F137B468}"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57</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4825338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62"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143363" name="Text Box 2"/>
          <p:cNvSpPr>
            <a:spLocks noGrp="1" noChangeArrowheads="1"/>
          </p:cNvSpPr>
          <p:nvPr>
            <p:ph type="body" idx="1"/>
          </p:nvPr>
        </p:nvSpPr>
        <p:spPr>
          <a:xfrm>
            <a:off x="809625" y="4932363"/>
            <a:ext cx="5916613"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Revisión</a:t>
            </a:r>
            <a:r>
              <a:rPr lang="en-US" dirty="0" smtClean="0">
                <a:ea typeface="Microsoft YaHei"/>
                <a:cs typeface="Microsoft YaHei"/>
              </a:rPr>
              <a:t>: 24 </a:t>
            </a:r>
            <a:r>
              <a:rPr lang="en-US" dirty="0" err="1" smtClean="0">
                <a:ea typeface="Microsoft YaHei"/>
                <a:cs typeface="Microsoft YaHei"/>
              </a:rPr>
              <a:t>febrero</a:t>
            </a:r>
            <a:r>
              <a:rPr lang="en-US" dirty="0" smtClean="0">
                <a:ea typeface="Microsoft YaHei"/>
                <a:cs typeface="Microsoft YaHei"/>
              </a:rPr>
              <a:t> 2014</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El</a:t>
            </a:r>
            <a:r>
              <a:rPr lang="en-US" baseline="0" dirty="0" smtClean="0">
                <a:ea typeface="Microsoft YaHei"/>
                <a:cs typeface="Microsoft YaHei"/>
              </a:rPr>
              <a:t> </a:t>
            </a:r>
            <a:r>
              <a:rPr lang="en-US" baseline="0" dirty="0" err="1" smtClean="0">
                <a:ea typeface="Microsoft YaHei"/>
                <a:cs typeface="Microsoft YaHei"/>
              </a:rPr>
              <a:t>título</a:t>
            </a:r>
            <a:r>
              <a:rPr lang="en-US" baseline="0" dirty="0" smtClean="0">
                <a:ea typeface="Microsoft YaHei"/>
                <a:cs typeface="Microsoft YaHei"/>
              </a:rPr>
              <a:t> de la </a:t>
            </a:r>
            <a:r>
              <a:rPr lang="en-US" baseline="0" dirty="0" err="1" smtClean="0">
                <a:ea typeface="Microsoft YaHei"/>
                <a:cs typeface="Microsoft YaHei"/>
              </a:rPr>
              <a:t>portada</a:t>
            </a:r>
            <a:r>
              <a:rPr lang="en-US" baseline="0" dirty="0" smtClean="0">
                <a:ea typeface="Microsoft YaHei"/>
                <a:cs typeface="Microsoft YaHei"/>
              </a:rPr>
              <a:t> de un </a:t>
            </a:r>
            <a:r>
              <a:rPr lang="en-US" baseline="0" dirty="0" err="1" smtClean="0">
                <a:ea typeface="Microsoft YaHei"/>
                <a:cs typeface="Microsoft YaHei"/>
              </a:rPr>
              <a:t>recurso</a:t>
            </a:r>
            <a:r>
              <a:rPr lang="en-US" baseline="0" dirty="0" smtClean="0">
                <a:ea typeface="Microsoft YaHei"/>
                <a:cs typeface="Microsoft YaHei"/>
              </a:rPr>
              <a:t> </a:t>
            </a:r>
            <a:r>
              <a:rPr lang="en-US" baseline="0" dirty="0" err="1" smtClean="0">
                <a:ea typeface="Microsoft YaHei"/>
                <a:cs typeface="Microsoft YaHei"/>
              </a:rPr>
              <a:t>asociado</a:t>
            </a:r>
            <a:r>
              <a:rPr lang="en-US" baseline="0" dirty="0" smtClean="0">
                <a:ea typeface="Microsoft YaHei"/>
                <a:cs typeface="Microsoft YaHei"/>
              </a:rPr>
              <a:t> con la </a:t>
            </a:r>
            <a:r>
              <a:rPr lang="en-US" baseline="0" dirty="0" err="1" smtClean="0">
                <a:ea typeface="Microsoft YaHei"/>
                <a:cs typeface="Microsoft YaHei"/>
              </a:rPr>
              <a:t>Facultad</a:t>
            </a:r>
            <a:r>
              <a:rPr lang="en-US" baseline="0" dirty="0" smtClean="0">
                <a:ea typeface="Microsoft YaHei"/>
                <a:cs typeface="Microsoft YaHei"/>
              </a:rPr>
              <a:t> de </a:t>
            </a:r>
            <a:r>
              <a:rPr lang="en-US" baseline="0" dirty="0" err="1" smtClean="0">
                <a:ea typeface="Microsoft YaHei"/>
                <a:cs typeface="Microsoft YaHei"/>
              </a:rPr>
              <a:t>Medicina</a:t>
            </a:r>
            <a:r>
              <a:rPr lang="en-US" baseline="0" dirty="0" smtClean="0">
                <a:ea typeface="Microsoft YaHei"/>
                <a:cs typeface="Microsoft YaHei"/>
              </a:rPr>
              <a:t> de la Universidad </a:t>
            </a:r>
            <a:r>
              <a:rPr lang="en-US" baseline="0" dirty="0" err="1" smtClean="0">
                <a:ea typeface="Microsoft YaHei"/>
                <a:cs typeface="Microsoft YaHei"/>
              </a:rPr>
              <a:t>Autónoma</a:t>
            </a:r>
            <a:r>
              <a:rPr lang="en-US" baseline="0" dirty="0" smtClean="0">
                <a:ea typeface="Microsoft YaHei"/>
                <a:cs typeface="Microsoft YaHei"/>
              </a:rPr>
              <a:t> de San Luis Potosí. ¿</a:t>
            </a:r>
            <a:r>
              <a:rPr lang="en-US" baseline="0" dirty="0" err="1" smtClean="0">
                <a:ea typeface="Microsoft YaHei"/>
                <a:cs typeface="Microsoft YaHei"/>
              </a:rPr>
              <a:t>Cómo</a:t>
            </a:r>
            <a:r>
              <a:rPr lang="en-US" baseline="0" dirty="0" smtClean="0">
                <a:ea typeface="Microsoft YaHei"/>
                <a:cs typeface="Microsoft YaHei"/>
              </a:rPr>
              <a:t> </a:t>
            </a:r>
            <a:r>
              <a:rPr lang="en-US" baseline="0" dirty="0" err="1" smtClean="0">
                <a:ea typeface="Microsoft YaHei"/>
                <a:cs typeface="Microsoft YaHei"/>
              </a:rPr>
              <a:t>aparece</a:t>
            </a:r>
            <a:r>
              <a:rPr lang="en-US" baseline="0" dirty="0" smtClean="0">
                <a:ea typeface="Microsoft YaHei"/>
                <a:cs typeface="Microsoft YaHei"/>
              </a:rPr>
              <a:t> el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Facultad</a:t>
            </a:r>
            <a:r>
              <a:rPr lang="en-US" baseline="0" dirty="0" smtClean="0">
                <a:ea typeface="Microsoft YaHei"/>
                <a:cs typeface="Microsoft YaHei"/>
              </a:rPr>
              <a:t> de </a:t>
            </a:r>
            <a:r>
              <a:rPr lang="en-US" baseline="0" dirty="0" err="1" smtClean="0">
                <a:ea typeface="Microsoft YaHei"/>
                <a:cs typeface="Microsoft YaHei"/>
              </a:rPr>
              <a:t>Medicina</a:t>
            </a:r>
            <a:r>
              <a:rPr lang="en-US" baseline="0" dirty="0" smtClean="0">
                <a:ea typeface="Microsoft YaHei"/>
                <a:cs typeface="Microsoft YaHei"/>
              </a:rPr>
              <a:t>” y “</a:t>
            </a:r>
            <a:r>
              <a:rPr lang="en-US" baseline="0" dirty="0" err="1" smtClean="0">
                <a:ea typeface="Microsoft YaHei"/>
                <a:cs typeface="Microsoft YaHei"/>
              </a:rPr>
              <a:t>Facultad</a:t>
            </a:r>
            <a:r>
              <a:rPr lang="en-US" baseline="0" dirty="0" smtClean="0">
                <a:ea typeface="Microsoft YaHei"/>
                <a:cs typeface="Microsoft YaHei"/>
              </a:rPr>
              <a:t> de </a:t>
            </a:r>
            <a:r>
              <a:rPr lang="en-US" baseline="0" dirty="0" err="1" smtClean="0">
                <a:ea typeface="Microsoft YaHei"/>
                <a:cs typeface="Microsoft YaHei"/>
              </a:rPr>
              <a:t>Medicina</a:t>
            </a:r>
            <a:r>
              <a:rPr lang="en-US" baseline="0" dirty="0" smtClean="0">
                <a:ea typeface="Microsoft YaHei"/>
                <a:cs typeface="Microsoft YaHei"/>
              </a:rPr>
              <a:t> de San Luis Potosí”. ¿Es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corporativa</a:t>
            </a:r>
            <a:r>
              <a:rPr lang="en-US" baseline="0" dirty="0" smtClean="0">
                <a:ea typeface="Microsoft YaHei"/>
                <a:cs typeface="Microsoft YaHei"/>
              </a:rPr>
              <a:t>? Si, ¿</a:t>
            </a:r>
            <a:r>
              <a:rPr lang="en-US" baseline="0" dirty="0" err="1" smtClean="0">
                <a:ea typeface="Microsoft YaHei"/>
                <a:cs typeface="Microsoft YaHei"/>
              </a:rPr>
              <a:t>debemos</a:t>
            </a:r>
            <a:r>
              <a:rPr lang="en-US" baseline="0" dirty="0" smtClean="0">
                <a:ea typeface="Microsoft YaHei"/>
                <a:cs typeface="Microsoft YaHei"/>
              </a:rPr>
              <a:t> </a:t>
            </a:r>
            <a:r>
              <a:rPr lang="en-US" baseline="0" dirty="0" err="1" smtClean="0">
                <a:ea typeface="Microsoft YaHei"/>
                <a:cs typeface="Microsoft YaHei"/>
              </a:rPr>
              <a:t>ingresarla</a:t>
            </a:r>
            <a:r>
              <a:rPr lang="en-US" baseline="0" dirty="0" smtClean="0">
                <a:ea typeface="Microsoft YaHei"/>
                <a:cs typeface="Microsoft YaHei"/>
              </a:rPr>
              <a:t> </a:t>
            </a:r>
            <a:r>
              <a:rPr lang="en-US" baseline="0" dirty="0" err="1" smtClean="0">
                <a:ea typeface="Microsoft YaHei"/>
                <a:cs typeface="Microsoft YaHei"/>
              </a:rPr>
              <a:t>bajo</a:t>
            </a:r>
            <a:r>
              <a:rPr lang="en-US" baseline="0" dirty="0" smtClean="0">
                <a:ea typeface="Microsoft YaHei"/>
                <a:cs typeface="Microsoft YaHei"/>
              </a:rPr>
              <a:t> </a:t>
            </a:r>
            <a:r>
              <a:rPr lang="en-US" baseline="0" dirty="0" err="1" smtClean="0">
                <a:ea typeface="Microsoft YaHei"/>
                <a:cs typeface="Microsoft YaHei"/>
              </a:rPr>
              <a:t>su</a:t>
            </a:r>
            <a:r>
              <a:rPr lang="en-US" baseline="0" dirty="0" smtClean="0">
                <a:ea typeface="Microsoft YaHei"/>
                <a:cs typeface="Microsoft YaHei"/>
              </a:rPr>
              <a:t> </a:t>
            </a:r>
            <a:r>
              <a:rPr lang="en-US" baseline="0" dirty="0" err="1" smtClean="0">
                <a:ea typeface="Microsoft YaHei"/>
                <a:cs typeface="Microsoft YaHei"/>
              </a:rPr>
              <a:t>propio</a:t>
            </a:r>
            <a:r>
              <a:rPr lang="en-US" baseline="0" dirty="0" smtClean="0">
                <a:ea typeface="Microsoft YaHei"/>
                <a:cs typeface="Microsoft YaHei"/>
              </a:rPr>
              <a:t> </a:t>
            </a:r>
            <a:r>
              <a:rPr lang="en-US" baseline="0" dirty="0" err="1" smtClean="0">
                <a:ea typeface="Microsoft YaHei"/>
                <a:cs typeface="Microsoft YaHei"/>
              </a:rPr>
              <a:t>nombre</a:t>
            </a:r>
            <a:r>
              <a:rPr lang="en-US" baseline="0" dirty="0" smtClean="0">
                <a:ea typeface="Microsoft YaHei"/>
                <a:cs typeface="Microsoft YaHei"/>
              </a:rPr>
              <a:t> o de </a:t>
            </a:r>
            <a:r>
              <a:rPr lang="en-US" baseline="0" dirty="0" err="1" smtClean="0">
                <a:ea typeface="Microsoft YaHei"/>
                <a:cs typeface="Microsoft YaHei"/>
              </a:rPr>
              <a:t>manera</a:t>
            </a:r>
            <a:r>
              <a:rPr lang="en-US" baseline="0" dirty="0" smtClean="0">
                <a:ea typeface="Microsoft YaHei"/>
                <a:cs typeface="Microsoft YaHei"/>
              </a:rPr>
              <a:t> </a:t>
            </a:r>
            <a:r>
              <a:rPr lang="en-US" baseline="0" dirty="0" err="1" smtClean="0">
                <a:ea typeface="Microsoft YaHei"/>
                <a:cs typeface="Microsoft YaHei"/>
              </a:rPr>
              <a:t>subordinada</a:t>
            </a:r>
            <a:r>
              <a:rPr lang="en-US" baseline="0" dirty="0" smtClean="0">
                <a:ea typeface="Microsoft YaHei"/>
                <a:cs typeface="Microsoft YaHei"/>
              </a:rPr>
              <a:t>? Revise los </a:t>
            </a:r>
            <a:r>
              <a:rPr lang="en-US" baseline="0" dirty="0" err="1" smtClean="0">
                <a:ea typeface="Microsoft YaHei"/>
                <a:cs typeface="Microsoft YaHei"/>
              </a:rPr>
              <a:t>tipos</a:t>
            </a:r>
            <a:r>
              <a:rPr lang="en-US" baseline="0" dirty="0" smtClean="0">
                <a:ea typeface="Microsoft YaHei"/>
                <a:cs typeface="Microsoft YaHei"/>
              </a:rPr>
              <a:t> en 11.2.2.14. Este </a:t>
            </a:r>
            <a:r>
              <a:rPr lang="en-US" baseline="0" dirty="0" err="1" smtClean="0">
                <a:ea typeface="Microsoft YaHei"/>
                <a:cs typeface="Microsoft YaHei"/>
              </a:rPr>
              <a:t>corresponde</a:t>
            </a:r>
            <a:r>
              <a:rPr lang="en-US" baseline="0" dirty="0" smtClean="0">
                <a:ea typeface="Microsoft YaHei"/>
                <a:cs typeface="Microsoft YaHei"/>
              </a:rPr>
              <a:t> al </a:t>
            </a:r>
            <a:r>
              <a:rPr lang="en-US" baseline="0" dirty="0" err="1" smtClean="0">
                <a:ea typeface="Microsoft YaHei"/>
                <a:cs typeface="Microsoft YaHei"/>
              </a:rPr>
              <a:t>tipo</a:t>
            </a:r>
            <a:r>
              <a:rPr lang="en-US" baseline="0" dirty="0" smtClean="0">
                <a:ea typeface="Microsoft YaHei"/>
                <a:cs typeface="Microsoft YaHei"/>
              </a:rPr>
              <a:t> 5.</a:t>
            </a:r>
            <a:endParaRPr lang="en-US" dirty="0" smtClean="0">
              <a:ea typeface="Microsoft YaHei"/>
              <a:cs typeface="Microsoft YaHei"/>
            </a:endParaRPr>
          </a:p>
        </p:txBody>
      </p:sp>
      <p:sp>
        <p:nvSpPr>
          <p:cNvPr id="143364" name="Slide Number Placeholder 3"/>
          <p:cNvSpPr>
            <a:spLocks noGrp="1"/>
          </p:cNvSpPr>
          <p:nvPr>
            <p:ph type="sldNum" sz="quarter"/>
          </p:nvPr>
        </p:nvSpPr>
        <p:spPr>
          <a:noFill/>
          <a:ln>
            <a:miter lim="800000"/>
            <a:headEnd/>
            <a:tailEnd/>
          </a:ln>
        </p:spPr>
        <p:txBody>
          <a:bodyPr/>
          <a:lstStyle/>
          <a:p>
            <a:fld id="{260A4E1D-7FA5-49F2-BA53-E2C5F10364F9}" type="slidenum">
              <a:rPr lang="en-US" smtClean="0"/>
              <a:pPr/>
              <a:t>58</a:t>
            </a:fld>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5410"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145411" name="Text Box 2"/>
          <p:cNvSpPr>
            <a:spLocks noGrp="1" noChangeArrowheads="1"/>
          </p:cNvSpPr>
          <p:nvPr>
            <p:ph type="body" idx="1"/>
          </p:nvPr>
        </p:nvSpPr>
        <p:spPr>
          <a:xfrm>
            <a:off x="809625" y="4932363"/>
            <a:ext cx="5791200" cy="4664075"/>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ea typeface="Microsoft YaHei"/>
                <a:cs typeface="Microsoft YaHei"/>
              </a:rPr>
              <a:t>1 mayo 2013</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La </a:t>
            </a:r>
            <a:r>
              <a:rPr lang="en-US" dirty="0" err="1" smtClean="0">
                <a:ea typeface="Microsoft YaHei"/>
                <a:cs typeface="Microsoft YaHei"/>
              </a:rPr>
              <a:t>política</a:t>
            </a:r>
            <a:r>
              <a:rPr lang="en-US" dirty="0" smtClean="0">
                <a:ea typeface="Microsoft YaHei"/>
                <a:cs typeface="Microsoft YaHei"/>
              </a:rPr>
              <a:t> de NACO </a:t>
            </a:r>
            <a:r>
              <a:rPr lang="en-US" dirty="0" err="1" smtClean="0">
                <a:ea typeface="Microsoft YaHei"/>
                <a:cs typeface="Microsoft YaHei"/>
              </a:rPr>
              <a:t>requiere</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establezcamos</a:t>
            </a:r>
            <a:r>
              <a:rPr lang="en-US" baseline="0" dirty="0" smtClean="0">
                <a:ea typeface="Microsoft YaHei"/>
                <a:cs typeface="Microsoft YaHei"/>
              </a:rPr>
              <a:t> </a:t>
            </a:r>
            <a:r>
              <a:rPr lang="en-US" baseline="0" dirty="0" err="1" smtClean="0">
                <a:ea typeface="Microsoft YaHei"/>
                <a:cs typeface="Microsoft YaHei"/>
              </a:rPr>
              <a:t>todos</a:t>
            </a:r>
            <a:r>
              <a:rPr lang="en-US" baseline="0" dirty="0" smtClean="0">
                <a:ea typeface="Microsoft YaHei"/>
                <a:cs typeface="Microsoft YaHei"/>
              </a:rPr>
              <a:t> los </a:t>
            </a:r>
            <a:r>
              <a:rPr lang="en-US" baseline="0" dirty="0" err="1" smtClean="0">
                <a:ea typeface="Microsoft YaHei"/>
                <a:cs typeface="Microsoft YaHei"/>
              </a:rPr>
              <a:t>niveles</a:t>
            </a:r>
            <a:r>
              <a:rPr lang="en-US" baseline="0" dirty="0" smtClean="0">
                <a:ea typeface="Microsoft YaHei"/>
                <a:cs typeface="Microsoft YaHei"/>
              </a:rPr>
              <a:t> de la </a:t>
            </a:r>
            <a:r>
              <a:rPr lang="en-US" baseline="0" dirty="0" err="1" smtClean="0">
                <a:ea typeface="Microsoft YaHei"/>
                <a:cs typeface="Microsoft YaHei"/>
              </a:rPr>
              <a:t>jerarquía</a:t>
            </a:r>
            <a:r>
              <a:rPr lang="en-US" baseline="0" dirty="0" smtClean="0">
                <a:ea typeface="Microsoft YaHei"/>
                <a:cs typeface="Microsoft YaHei"/>
              </a:rPr>
              <a:t> </a:t>
            </a:r>
            <a:r>
              <a:rPr lang="en-US" baseline="0" dirty="0" err="1" smtClean="0">
                <a:ea typeface="Microsoft YaHei"/>
                <a:cs typeface="Microsoft YaHei"/>
              </a:rPr>
              <a:t>incluidos</a:t>
            </a:r>
            <a:r>
              <a:rPr lang="en-US" baseline="0" dirty="0" smtClean="0">
                <a:ea typeface="Microsoft YaHei"/>
                <a:cs typeface="Microsoft YaHei"/>
              </a:rPr>
              <a:t> en el </a:t>
            </a:r>
            <a:r>
              <a:rPr lang="en-US" baseline="0" dirty="0" err="1" smtClean="0">
                <a:ea typeface="Microsoft YaHei"/>
                <a:cs typeface="Microsoft YaHei"/>
              </a:rPr>
              <a:t>asiento</a:t>
            </a:r>
            <a:r>
              <a:rPr lang="en-US" baseline="0" dirty="0" smtClean="0">
                <a:ea typeface="Microsoft YaHei"/>
                <a:cs typeface="Microsoft YaHei"/>
              </a:rPr>
              <a:t>. </a:t>
            </a:r>
            <a:r>
              <a:rPr lang="en-US" baseline="0" dirty="0" err="1" smtClean="0">
                <a:ea typeface="Microsoft YaHei"/>
                <a:cs typeface="Microsoft YaHei"/>
              </a:rPr>
              <a:t>Por</a:t>
            </a:r>
            <a:r>
              <a:rPr lang="en-US" baseline="0" dirty="0" smtClean="0">
                <a:ea typeface="Microsoft YaHei"/>
                <a:cs typeface="Microsoft YaHei"/>
              </a:rPr>
              <a:t> </a:t>
            </a:r>
            <a:r>
              <a:rPr lang="en-US" baseline="0" dirty="0" err="1" smtClean="0">
                <a:ea typeface="Microsoft YaHei"/>
                <a:cs typeface="Microsoft YaHei"/>
              </a:rPr>
              <a:t>ello</a:t>
            </a:r>
            <a:r>
              <a:rPr lang="en-US" baseline="0" dirty="0" smtClean="0">
                <a:ea typeface="Microsoft YaHei"/>
                <a:cs typeface="Microsoft YaHei"/>
              </a:rPr>
              <a:t> en </a:t>
            </a:r>
            <a:r>
              <a:rPr lang="en-US" baseline="0" dirty="0" err="1" smtClean="0">
                <a:ea typeface="Microsoft YaHei"/>
                <a:cs typeface="Microsoft YaHei"/>
              </a:rPr>
              <a:t>este</a:t>
            </a:r>
            <a:r>
              <a:rPr lang="en-US" baseline="0" dirty="0" smtClean="0">
                <a:ea typeface="Microsoft YaHei"/>
                <a:cs typeface="Microsoft YaHei"/>
              </a:rPr>
              <a:t> </a:t>
            </a:r>
            <a:r>
              <a:rPr lang="en-US" baseline="0" dirty="0" err="1" smtClean="0">
                <a:ea typeface="Microsoft YaHei"/>
                <a:cs typeface="Microsoft YaHei"/>
              </a:rPr>
              <a:t>caso</a:t>
            </a:r>
            <a:r>
              <a:rPr lang="en-US" baseline="0" dirty="0" smtClean="0">
                <a:ea typeface="Microsoft YaHei"/>
                <a:cs typeface="Microsoft YaHei"/>
              </a:rPr>
              <a:t> la </a:t>
            </a:r>
            <a:r>
              <a:rPr lang="en-US" baseline="0" dirty="0" err="1" smtClean="0">
                <a:ea typeface="Microsoft YaHei"/>
                <a:cs typeface="Microsoft YaHei"/>
              </a:rPr>
              <a:t>universidad</a:t>
            </a:r>
            <a:r>
              <a:rPr lang="en-US" baseline="0" dirty="0" smtClean="0">
                <a:ea typeface="Microsoft YaHei"/>
                <a:cs typeface="Microsoft YaHei"/>
              </a:rPr>
              <a:t> no ha </a:t>
            </a:r>
            <a:r>
              <a:rPr lang="en-US" baseline="0" dirty="0" err="1" smtClean="0">
                <a:ea typeface="Microsoft YaHei"/>
                <a:cs typeface="Microsoft YaHei"/>
              </a:rPr>
              <a:t>sido</a:t>
            </a:r>
            <a:r>
              <a:rPr lang="en-US" baseline="0" dirty="0" smtClean="0">
                <a:ea typeface="Microsoft YaHei"/>
                <a:cs typeface="Microsoft YaHei"/>
              </a:rPr>
              <a:t> </a:t>
            </a:r>
            <a:r>
              <a:rPr lang="en-US" baseline="0" dirty="0" err="1" smtClean="0">
                <a:ea typeface="Microsoft YaHei"/>
                <a:cs typeface="Microsoft YaHei"/>
              </a:rPr>
              <a:t>establecida</a:t>
            </a:r>
            <a:r>
              <a:rPr lang="en-US" baseline="0" dirty="0" smtClean="0">
                <a:ea typeface="Microsoft YaHei"/>
                <a:cs typeface="Microsoft YaHei"/>
              </a:rPr>
              <a:t>, </a:t>
            </a:r>
            <a:r>
              <a:rPr lang="en-US" baseline="0" dirty="0" err="1" smtClean="0">
                <a:ea typeface="Microsoft YaHei"/>
                <a:cs typeface="Microsoft YaHei"/>
              </a:rPr>
              <a:t>deberán</a:t>
            </a:r>
            <a:r>
              <a:rPr lang="en-US" baseline="0" dirty="0" smtClean="0">
                <a:ea typeface="Microsoft YaHei"/>
                <a:cs typeface="Microsoft YaHei"/>
              </a:rPr>
              <a:t> </a:t>
            </a:r>
            <a:r>
              <a:rPr lang="en-US" baseline="0" dirty="0" err="1" smtClean="0">
                <a:ea typeface="Microsoft YaHei"/>
                <a:cs typeface="Microsoft YaHei"/>
              </a:rPr>
              <a:t>hacerlo</a:t>
            </a:r>
            <a:r>
              <a:rPr lang="en-US" baseline="0" dirty="0" smtClean="0">
                <a:ea typeface="Microsoft YaHei"/>
                <a:cs typeface="Microsoft YaHei"/>
              </a:rPr>
              <a:t> antes de </a:t>
            </a:r>
            <a:r>
              <a:rPr lang="en-US" baseline="0" dirty="0" err="1" smtClean="0">
                <a:ea typeface="Microsoft YaHei"/>
                <a:cs typeface="Microsoft YaHei"/>
              </a:rPr>
              <a:t>que</a:t>
            </a:r>
            <a:r>
              <a:rPr lang="en-US" baseline="0" dirty="0" smtClean="0">
                <a:ea typeface="Microsoft YaHei"/>
                <a:cs typeface="Microsoft YaHei"/>
              </a:rPr>
              <a:t> se </a:t>
            </a:r>
            <a:r>
              <a:rPr lang="en-US" baseline="0" dirty="0" err="1" smtClean="0">
                <a:ea typeface="Microsoft YaHei"/>
                <a:cs typeface="Microsoft YaHei"/>
              </a:rPr>
              <a:t>establezca</a:t>
            </a:r>
            <a:r>
              <a:rPr lang="en-US" baseline="0" dirty="0" smtClean="0">
                <a:ea typeface="Microsoft YaHei"/>
                <a:cs typeface="Microsoft YaHei"/>
              </a:rPr>
              <a:t> el </a:t>
            </a:r>
            <a:r>
              <a:rPr lang="en-US" baseline="0" dirty="0" err="1" smtClean="0">
                <a:ea typeface="Microsoft YaHei"/>
                <a:cs typeface="Microsoft YaHei"/>
              </a:rPr>
              <a:t>registro</a:t>
            </a:r>
            <a:r>
              <a:rPr lang="en-US" baseline="0" dirty="0" smtClean="0">
                <a:ea typeface="Microsoft YaHei"/>
                <a:cs typeface="Microsoft YaHei"/>
              </a:rPr>
              <a:t> para la </a:t>
            </a:r>
            <a:r>
              <a:rPr lang="en-US" baseline="0" dirty="0" err="1" smtClean="0">
                <a:ea typeface="Microsoft YaHei"/>
                <a:cs typeface="Microsoft YaHei"/>
              </a:rPr>
              <a:t>Facultad</a:t>
            </a:r>
            <a:r>
              <a:rPr lang="en-US" baseline="0" dirty="0" smtClean="0">
                <a:ea typeface="Microsoft YaHei"/>
                <a:cs typeface="Microsoft YaHei"/>
              </a:rPr>
              <a:t> de </a:t>
            </a:r>
            <a:r>
              <a:rPr lang="en-US" baseline="0" dirty="0" err="1" smtClean="0">
                <a:ea typeface="Microsoft YaHei"/>
                <a:cs typeface="Microsoft YaHei"/>
              </a:rPr>
              <a:t>Medicina</a:t>
            </a:r>
            <a:r>
              <a:rPr lang="en-US" baseline="0" dirty="0" smtClean="0">
                <a:ea typeface="Microsoft YaHei"/>
                <a:cs typeface="Microsoft YaHei"/>
              </a:rPr>
              <a:t>. </a:t>
            </a:r>
            <a:r>
              <a:rPr lang="en-US" baseline="0" dirty="0" err="1" smtClean="0">
                <a:ea typeface="Microsoft YaHei"/>
                <a:cs typeface="Microsoft YaHei"/>
              </a:rPr>
              <a:t>Además</a:t>
            </a:r>
            <a:r>
              <a:rPr lang="en-US" baseline="0" dirty="0" smtClean="0">
                <a:ea typeface="Microsoft YaHei"/>
                <a:cs typeface="Microsoft YaHei"/>
              </a:rPr>
              <a:t> note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debe</a:t>
            </a:r>
            <a:r>
              <a:rPr lang="en-US" baseline="0" dirty="0" smtClean="0">
                <a:ea typeface="Microsoft YaHei"/>
                <a:cs typeface="Microsoft YaHei"/>
              </a:rPr>
              <a:t> registrar la </a:t>
            </a:r>
            <a:r>
              <a:rPr lang="en-US" baseline="0" dirty="0" err="1" smtClean="0">
                <a:ea typeface="Microsoft YaHei"/>
                <a:cs typeface="Microsoft YaHei"/>
              </a:rPr>
              <a:t>variante</a:t>
            </a:r>
            <a:r>
              <a:rPr lang="en-US" b="1" dirty="0" smtClean="0">
                <a:ea typeface="Microsoft YaHei"/>
                <a:cs typeface="Microsoft YaHei"/>
              </a:rPr>
              <a:t>, “</a:t>
            </a:r>
            <a:r>
              <a:rPr lang="en-US" dirty="0" err="1" smtClean="0">
                <a:ea typeface="Microsoft YaHei"/>
                <a:cs typeface="Microsoft YaHei"/>
              </a:rPr>
              <a:t>Facultad</a:t>
            </a:r>
            <a:r>
              <a:rPr lang="en-US" dirty="0" smtClean="0">
                <a:ea typeface="Microsoft YaHei"/>
                <a:cs typeface="Microsoft YaHei"/>
              </a:rPr>
              <a:t> de </a:t>
            </a:r>
            <a:r>
              <a:rPr lang="en-US" dirty="0" err="1" smtClean="0">
                <a:ea typeface="Microsoft YaHei"/>
                <a:cs typeface="Microsoft YaHei"/>
              </a:rPr>
              <a:t>Medicina</a:t>
            </a:r>
            <a:r>
              <a:rPr lang="en-US" dirty="0" smtClean="0">
                <a:ea typeface="Microsoft YaHei"/>
                <a:cs typeface="Microsoft YaHei"/>
              </a:rPr>
              <a:t> de San Luis </a:t>
            </a:r>
            <a:r>
              <a:rPr lang="es-ES" dirty="0" smtClean="0">
                <a:ea typeface="Microsoft YaHei"/>
                <a:cs typeface="Microsoft YaHei"/>
              </a:rPr>
              <a:t>Potosí</a:t>
            </a:r>
            <a:r>
              <a:rPr lang="en-US" dirty="0" smtClean="0">
                <a:ea typeface="Microsoft YaHei"/>
                <a:cs typeface="Microsoft YaHei"/>
              </a:rPr>
              <a:t>.” </a:t>
            </a:r>
            <a:r>
              <a:rPr lang="en-US" dirty="0" err="1" smtClean="0">
                <a:ea typeface="Microsoft YaHei"/>
                <a:cs typeface="Microsoft YaHei"/>
              </a:rPr>
              <a:t>Regístrelo</a:t>
            </a:r>
            <a:r>
              <a:rPr lang="en-US" baseline="0" dirty="0" smtClean="0">
                <a:ea typeface="Microsoft YaHei"/>
                <a:cs typeface="Microsoft YaHei"/>
              </a:rPr>
              <a:t> en un campo</a:t>
            </a:r>
            <a:r>
              <a:rPr lang="en-US" dirty="0" smtClean="0">
                <a:ea typeface="Microsoft YaHei"/>
                <a:cs typeface="Microsoft YaHei"/>
              </a:rPr>
              <a:t> 410.</a:t>
            </a:r>
          </a:p>
        </p:txBody>
      </p:sp>
      <p:sp>
        <p:nvSpPr>
          <p:cNvPr id="145412" name="Slide Number Placeholder 3"/>
          <p:cNvSpPr>
            <a:spLocks noGrp="1"/>
          </p:cNvSpPr>
          <p:nvPr>
            <p:ph type="sldNum" sz="quarter"/>
          </p:nvPr>
        </p:nvSpPr>
        <p:spPr>
          <a:noFill/>
          <a:ln>
            <a:miter lim="800000"/>
            <a:headEnd/>
            <a:tailEnd/>
          </a:ln>
        </p:spPr>
        <p:txBody>
          <a:bodyPr/>
          <a:lstStyle/>
          <a:p>
            <a:fld id="{7322A6DE-8124-4F49-87C1-0B3B7517816C}" type="slidenum">
              <a:rPr lang="en-US" smtClean="0"/>
              <a:pPr/>
              <a:t>59</a:t>
            </a:fld>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7458"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147459" name="Rectangle 2"/>
          <p:cNvSpPr>
            <a:spLocks noGrp="1" noChangeArrowheads="1"/>
          </p:cNvSpPr>
          <p:nvPr>
            <p:ph type="body" idx="1"/>
          </p:nvPr>
        </p:nvSpPr>
        <p:spPr>
          <a:xfrm>
            <a:off x="809625" y="4932363"/>
            <a:ext cx="6029325" cy="4665662"/>
          </a:xfrm>
          <a:noFill/>
        </p:spPr>
        <p:txBody>
          <a:bodyPr wrap="none"/>
          <a:lstStyle/>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ea typeface="Microsoft YaHei"/>
                <a:cs typeface="Microsoft YaHei"/>
              </a:rPr>
              <a:t>1 mayo 2013</a:t>
            </a:r>
          </a:p>
          <a:p>
            <a:r>
              <a:rPr lang="en-US" dirty="0" smtClean="0"/>
              <a:t>Tome</a:t>
            </a:r>
            <a:r>
              <a:rPr lang="en-US" baseline="0" dirty="0" smtClean="0"/>
              <a:t> </a:t>
            </a:r>
            <a:r>
              <a:rPr lang="en-US" baseline="0" dirty="0" err="1" smtClean="0"/>
              <a:t>como</a:t>
            </a:r>
            <a:r>
              <a:rPr lang="en-US" baseline="0" dirty="0" smtClean="0"/>
              <a:t> b</a:t>
            </a:r>
            <a:r>
              <a:rPr lang="en-US" dirty="0" smtClean="0"/>
              <a:t>ase</a:t>
            </a:r>
            <a:r>
              <a:rPr lang="en-US" baseline="0" dirty="0" smtClean="0"/>
              <a:t> para los </a:t>
            </a:r>
            <a:r>
              <a:rPr lang="en-US" baseline="0" dirty="0" err="1" smtClean="0"/>
              <a:t>nombres</a:t>
            </a:r>
            <a:r>
              <a:rPr lang="en-US" baseline="0" dirty="0" smtClean="0"/>
              <a:t> </a:t>
            </a:r>
            <a:r>
              <a:rPr lang="en-US" baseline="0" dirty="0" err="1" smtClean="0"/>
              <a:t>preferidos</a:t>
            </a:r>
            <a:r>
              <a:rPr lang="en-US" baseline="0" dirty="0" smtClean="0"/>
              <a:t> a </a:t>
            </a:r>
            <a:r>
              <a:rPr lang="en-US" baseline="0" dirty="0" err="1" smtClean="0"/>
              <a:t>las</a:t>
            </a:r>
            <a:r>
              <a:rPr lang="en-US" baseline="0" dirty="0" smtClean="0"/>
              <a:t> </a:t>
            </a:r>
            <a:r>
              <a:rPr lang="en-US" baseline="0" dirty="0" err="1" smtClean="0"/>
              <a:t>formas</a:t>
            </a:r>
            <a:r>
              <a:rPr lang="en-US" baseline="0" dirty="0" smtClean="0"/>
              <a:t> </a:t>
            </a:r>
            <a:r>
              <a:rPr lang="en-US" baseline="0" dirty="0" err="1" smtClean="0"/>
              <a:t>encontradas</a:t>
            </a:r>
            <a:r>
              <a:rPr lang="en-US" baseline="0" dirty="0" smtClean="0"/>
              <a:t> en </a:t>
            </a:r>
            <a:r>
              <a:rPr lang="en-US" baseline="0" dirty="0" err="1" smtClean="0"/>
              <a:t>las</a:t>
            </a:r>
            <a:r>
              <a:rPr lang="en-US" baseline="0" dirty="0" smtClean="0"/>
              <a:t> </a:t>
            </a:r>
            <a:r>
              <a:rPr lang="en-US" baseline="0" dirty="0" err="1" smtClean="0"/>
              <a:t>fuentes</a:t>
            </a:r>
            <a:r>
              <a:rPr lang="en-US" baseline="0" dirty="0" smtClean="0"/>
              <a:t> </a:t>
            </a:r>
            <a:r>
              <a:rPr lang="en-US" baseline="0" dirty="0" err="1" smtClean="0"/>
              <a:t>que</a:t>
            </a:r>
            <a:r>
              <a:rPr lang="en-US" baseline="0" dirty="0" smtClean="0"/>
              <a:t> </a:t>
            </a:r>
            <a:r>
              <a:rPr lang="en-US" baseline="0" dirty="0" err="1" smtClean="0"/>
              <a:t>publica</a:t>
            </a:r>
            <a:r>
              <a:rPr lang="en-US" baseline="0" dirty="0" smtClean="0"/>
              <a:t> el </a:t>
            </a:r>
            <a:r>
              <a:rPr lang="en-US" baseline="0" dirty="0" err="1" smtClean="0"/>
              <a:t>mismo</a:t>
            </a:r>
            <a:r>
              <a:rPr lang="en-US" baseline="0" dirty="0" smtClean="0"/>
              <a:t> </a:t>
            </a:r>
            <a:r>
              <a:rPr lang="en-US" baseline="0" dirty="0" err="1" smtClean="0"/>
              <a:t>autor</a:t>
            </a:r>
            <a:r>
              <a:rPr lang="en-US" baseline="0" dirty="0" smtClean="0"/>
              <a:t> en </a:t>
            </a:r>
            <a:r>
              <a:rPr lang="en-US" baseline="0" dirty="0" err="1" smtClean="0"/>
              <a:t>su</a:t>
            </a:r>
            <a:r>
              <a:rPr lang="en-US" baseline="0" dirty="0" smtClean="0"/>
              <a:t> </a:t>
            </a:r>
            <a:r>
              <a:rPr lang="en-US" baseline="0" dirty="0" err="1" smtClean="0"/>
              <a:t>propio</a:t>
            </a:r>
            <a:r>
              <a:rPr lang="en-US" baseline="0" dirty="0" smtClean="0"/>
              <a:t> </a:t>
            </a:r>
            <a:r>
              <a:rPr lang="en-US" baseline="0" dirty="0" err="1" smtClean="0"/>
              <a:t>lenguaje</a:t>
            </a:r>
            <a:r>
              <a:rPr lang="en-US" baseline="0" dirty="0" smtClean="0"/>
              <a:t>. </a:t>
            </a:r>
            <a:endParaRPr lang="en-US" dirty="0" smtClean="0"/>
          </a:p>
          <a:p>
            <a:r>
              <a:rPr lang="en-US" dirty="0" smtClean="0"/>
              <a:t>Si </a:t>
            </a:r>
            <a:r>
              <a:rPr lang="en-US" dirty="0" err="1" smtClean="0"/>
              <a:t>una</a:t>
            </a:r>
            <a:r>
              <a:rPr lang="en-US" baseline="0" dirty="0" smtClean="0"/>
              <a:t> </a:t>
            </a:r>
            <a:r>
              <a:rPr lang="en-US" baseline="0" dirty="0" err="1" smtClean="0"/>
              <a:t>entidad</a:t>
            </a:r>
            <a:r>
              <a:rPr lang="en-US" baseline="0" dirty="0" smtClean="0"/>
              <a:t> </a:t>
            </a:r>
            <a:r>
              <a:rPr lang="en-US" baseline="0" dirty="0" err="1" smtClean="0"/>
              <a:t>corporativa</a:t>
            </a:r>
            <a:r>
              <a:rPr lang="en-US" baseline="0" dirty="0" smtClean="0"/>
              <a:t> </a:t>
            </a:r>
            <a:r>
              <a:rPr lang="en-US" baseline="0" dirty="0" err="1" smtClean="0"/>
              <a:t>incluye</a:t>
            </a:r>
            <a:r>
              <a:rPr lang="en-US" baseline="0" dirty="0" smtClean="0"/>
              <a:t> la forma en </a:t>
            </a:r>
            <a:r>
              <a:rPr lang="en-US" baseline="0" dirty="0" err="1" smtClean="0"/>
              <a:t>inglés</a:t>
            </a:r>
            <a:r>
              <a:rPr lang="en-US" baseline="0" dirty="0" smtClean="0"/>
              <a:t> en </a:t>
            </a:r>
            <a:r>
              <a:rPr lang="en-US" baseline="0" dirty="0" err="1" smtClean="0"/>
              <a:t>sus</a:t>
            </a:r>
            <a:r>
              <a:rPr lang="en-US" baseline="0" dirty="0" smtClean="0"/>
              <a:t> </a:t>
            </a:r>
            <a:r>
              <a:rPr lang="en-US" baseline="0" dirty="0" err="1" smtClean="0"/>
              <a:t>publicaciones</a:t>
            </a:r>
            <a:r>
              <a:rPr lang="en-US" baseline="0" dirty="0" smtClean="0"/>
              <a:t>, </a:t>
            </a:r>
            <a:r>
              <a:rPr lang="en-US" baseline="0" dirty="0" err="1" smtClean="0"/>
              <a:t>úsela</a:t>
            </a:r>
            <a:r>
              <a:rPr lang="en-US" baseline="0" dirty="0" smtClean="0"/>
              <a:t> con </a:t>
            </a:r>
            <a:r>
              <a:rPr lang="en-US" baseline="0" dirty="0" err="1" smtClean="0"/>
              <a:t>preferencia</a:t>
            </a:r>
            <a:r>
              <a:rPr lang="en-US" baseline="0" dirty="0" smtClean="0"/>
              <a:t>.</a:t>
            </a:r>
            <a:endParaRPr lang="en-US" dirty="0" smtClean="0"/>
          </a:p>
        </p:txBody>
      </p:sp>
      <p:sp>
        <p:nvSpPr>
          <p:cNvPr id="147460" name="Slide Number Placeholder 3"/>
          <p:cNvSpPr>
            <a:spLocks noGrp="1"/>
          </p:cNvSpPr>
          <p:nvPr>
            <p:ph type="sldNum" sz="quarter"/>
          </p:nvPr>
        </p:nvSpPr>
        <p:spPr>
          <a:noFill/>
          <a:ln>
            <a:miter lim="800000"/>
            <a:headEnd/>
            <a:tailEnd/>
          </a:ln>
        </p:spPr>
        <p:txBody>
          <a:bodyPr/>
          <a:lstStyle/>
          <a:p>
            <a:fld id="{9F059326-183D-46F6-B1EA-6B7039312C07}" type="slidenum">
              <a:rPr lang="en-US" smtClean="0"/>
              <a:pPr/>
              <a:t>60</a:t>
            </a:fld>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dirty="0" smtClean="0"/>
              <a:t>25 </a:t>
            </a:r>
            <a:r>
              <a:rPr lang="en-US" b="0" dirty="0" err="1" smtClean="0"/>
              <a:t>noviembre</a:t>
            </a:r>
            <a:r>
              <a:rPr lang="en-US" b="0" baseline="0" dirty="0" smtClean="0"/>
              <a:t> </a:t>
            </a:r>
            <a:r>
              <a:rPr lang="en-US" b="0" baseline="0" dirty="0"/>
              <a:t>2015</a:t>
            </a:r>
            <a:endParaRPr lang="en-US" b="0" dirty="0"/>
          </a:p>
          <a:p>
            <a:endParaRPr lang="en-US" b="0" dirty="0"/>
          </a:p>
          <a:p>
            <a:r>
              <a:rPr lang="es-ES" b="1" dirty="0" smtClean="0"/>
              <a:t>Ir a RDA 11.4. Leer juntos</a:t>
            </a:r>
          </a:p>
          <a:p>
            <a:endParaRPr lang="en-US" b="1" dirty="0"/>
          </a:p>
          <a:p>
            <a:r>
              <a:rPr lang="es-ES" b="1" dirty="0" smtClean="0"/>
              <a:t>NOTA: PCC aún no ha implementado el elemento de período de actividad.</a:t>
            </a:r>
          </a:p>
          <a:p>
            <a:endParaRPr lang="en-US" b="1" baseline="0" dirty="0" smtClean="0"/>
          </a:p>
          <a:p>
            <a:endParaRPr lang="en-US" b="1" dirty="0"/>
          </a:p>
        </p:txBody>
      </p:sp>
      <p:sp>
        <p:nvSpPr>
          <p:cNvPr id="78852" name="Slide Number Placeholder 3"/>
          <p:cNvSpPr>
            <a:spLocks noGrp="1"/>
          </p:cNvSpPr>
          <p:nvPr>
            <p:ph type="sldNum" sz="quarter" idx="5"/>
          </p:nvPr>
        </p:nvSpPr>
        <p:spPr>
          <a:xfrm>
            <a:off x="3970338" y="8829675"/>
            <a:ext cx="3038475" cy="4651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213E96E1-89A1-4DF0-B24C-97E0C06F1A43}" type="slidenum">
              <a:rPr lang="en-US" smtClean="0"/>
              <a:pPr/>
              <a:t>61</a:t>
            </a:fld>
            <a:endParaRPr lang="en-US"/>
          </a:p>
        </p:txBody>
      </p:sp>
    </p:spTree>
    <p:extLst>
      <p:ext uri="{BB962C8B-B14F-4D97-AF65-F5344CB8AC3E}">
        <p14:creationId xmlns:p14="http://schemas.microsoft.com/office/powerpoint/2010/main" val="8339231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b="0"/>
              <a:t>November</a:t>
            </a:r>
            <a:r>
              <a:rPr lang="en-US" b="0" baseline="0"/>
              <a:t> 25, 2015</a:t>
            </a:r>
            <a:endParaRPr lang="en-US" b="0"/>
          </a:p>
          <a:p>
            <a:endParaRPr lang="en-US"/>
          </a:p>
        </p:txBody>
      </p:sp>
    </p:spTree>
    <p:extLst>
      <p:ext uri="{BB962C8B-B14F-4D97-AF65-F5344CB8AC3E}">
        <p14:creationId xmlns:p14="http://schemas.microsoft.com/office/powerpoint/2010/main" val="15117819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b="0" dirty="0" smtClean="0"/>
              <a:t>12 </a:t>
            </a:r>
            <a:r>
              <a:rPr lang="en-US" b="0" dirty="0" err="1" smtClean="0"/>
              <a:t>diciembre</a:t>
            </a:r>
            <a:r>
              <a:rPr lang="en-US" b="0" dirty="0" smtClean="0"/>
              <a:t> </a:t>
            </a:r>
            <a:r>
              <a:rPr lang="en-US" b="0" dirty="0"/>
              <a:t>2016 </a:t>
            </a:r>
            <a:r>
              <a:rPr lang="en-US" b="0" dirty="0" err="1" smtClean="0"/>
              <a:t>incluyó</a:t>
            </a:r>
            <a:r>
              <a:rPr lang="en-US" b="0" dirty="0" smtClean="0"/>
              <a:t> </a:t>
            </a:r>
            <a:r>
              <a:rPr lang="en-US" b="0" dirty="0" err="1" smtClean="0"/>
              <a:t>información</a:t>
            </a:r>
            <a:r>
              <a:rPr lang="en-US" b="0" dirty="0" smtClean="0"/>
              <a:t> de la </a:t>
            </a:r>
            <a:r>
              <a:rPr lang="en-US" b="0" dirty="0" err="1" smtClean="0"/>
              <a:t>implementación</a:t>
            </a:r>
            <a:r>
              <a:rPr lang="en-US" b="0" dirty="0" smtClean="0"/>
              <a:t> a la </a:t>
            </a:r>
            <a:r>
              <a:rPr lang="en-US" b="0" dirty="0" err="1" smtClean="0"/>
              <a:t>diapositiva</a:t>
            </a:r>
            <a:r>
              <a:rPr lang="en-US" b="0" dirty="0" smtClean="0"/>
              <a:t> </a:t>
            </a:r>
            <a:r>
              <a:rPr lang="en-US" b="0" dirty="0"/>
              <a:t>(</a:t>
            </a:r>
            <a:r>
              <a:rPr lang="en-US" b="0" dirty="0" err="1" smtClean="0"/>
              <a:t>participante</a:t>
            </a:r>
            <a:r>
              <a:rPr lang="en-US" b="0" dirty="0" smtClean="0"/>
              <a:t> </a:t>
            </a:r>
            <a:r>
              <a:rPr lang="en-US" b="0" dirty="0" err="1" smtClean="0"/>
              <a:t>probablemente</a:t>
            </a:r>
            <a:r>
              <a:rPr lang="en-US" b="0" dirty="0" smtClean="0"/>
              <a:t> no </a:t>
            </a:r>
            <a:r>
              <a:rPr lang="en-US" b="0" dirty="0" err="1" smtClean="0"/>
              <a:t>tienen</a:t>
            </a:r>
            <a:r>
              <a:rPr lang="en-US" b="0" dirty="0" smtClean="0"/>
              <a:t> las </a:t>
            </a:r>
            <a:r>
              <a:rPr lang="en-US" b="0" dirty="0" err="1" smtClean="0"/>
              <a:t>notas</a:t>
            </a:r>
            <a:r>
              <a:rPr lang="en-US" b="0" dirty="0" smtClean="0"/>
              <a:t>)</a:t>
            </a:r>
            <a:endParaRPr lang="en-US" b="0" dirty="0"/>
          </a:p>
          <a:p>
            <a:endParaRPr lang="en-US" b="1" dirty="0"/>
          </a:p>
          <a:p>
            <a:endParaRPr lang="en-US" b="1" dirty="0"/>
          </a:p>
          <a:p>
            <a:r>
              <a:rPr lang="en-US" b="1" dirty="0" smtClean="0"/>
              <a:t>Mire</a:t>
            </a:r>
            <a:r>
              <a:rPr lang="en-US" b="1" baseline="0" dirty="0" smtClean="0"/>
              <a:t> al campo 046 MARC</a:t>
            </a:r>
            <a:endParaRPr lang="en-US" b="1" dirty="0"/>
          </a:p>
          <a:p>
            <a:endParaRPr lang="en-US" b="1" dirty="0"/>
          </a:p>
          <a:p>
            <a:r>
              <a:rPr lang="en-US" b="1" dirty="0"/>
              <a:t>* </a:t>
            </a:r>
            <a:r>
              <a:rPr lang="en-US" b="1" dirty="0" smtClean="0"/>
              <a:t>NOTA: </a:t>
            </a:r>
            <a:r>
              <a:rPr lang="en-US" b="1" dirty="0"/>
              <a:t>PCC </a:t>
            </a:r>
            <a:r>
              <a:rPr lang="en-US" b="1" dirty="0" err="1" smtClean="0"/>
              <a:t>aún</a:t>
            </a:r>
            <a:r>
              <a:rPr lang="en-US" b="1" dirty="0" smtClean="0"/>
              <a:t> no ha </a:t>
            </a:r>
            <a:r>
              <a:rPr lang="en-US" b="1" dirty="0" err="1" smtClean="0"/>
              <a:t>implementado</a:t>
            </a:r>
            <a:r>
              <a:rPr lang="en-US" b="1" dirty="0" smtClean="0"/>
              <a:t> $</a:t>
            </a:r>
            <a:r>
              <a:rPr lang="en-US" b="1" dirty="0"/>
              <a:t>q </a:t>
            </a:r>
            <a:r>
              <a:rPr lang="en-US" b="1" dirty="0" smtClean="0"/>
              <a:t>y $r</a:t>
            </a:r>
            <a:r>
              <a:rPr lang="en-US" b="1" dirty="0"/>
              <a:t>. </a:t>
            </a:r>
            <a:r>
              <a:rPr lang="en-US" b="1" dirty="0" smtClean="0"/>
              <a:t>NO SE USE hasta </a:t>
            </a:r>
            <a:r>
              <a:rPr lang="en-US" b="1" dirty="0" err="1" smtClean="0"/>
              <a:t>implementación</a:t>
            </a:r>
            <a:r>
              <a:rPr lang="en-US" b="1" dirty="0" smtClean="0"/>
              <a:t>.  Hasta </a:t>
            </a:r>
            <a:r>
              <a:rPr lang="en-US" b="1" dirty="0" err="1" smtClean="0"/>
              <a:t>entonces</a:t>
            </a:r>
            <a:r>
              <a:rPr lang="en-US" b="1" dirty="0" smtClean="0"/>
              <a:t>, $</a:t>
            </a:r>
            <a:r>
              <a:rPr lang="en-US" b="1" dirty="0"/>
              <a:t>s </a:t>
            </a:r>
            <a:r>
              <a:rPr lang="en-US" b="1" dirty="0" smtClean="0"/>
              <a:t>y </a:t>
            </a:r>
            <a:r>
              <a:rPr lang="en-US" b="1" dirty="0"/>
              <a:t>$t </a:t>
            </a:r>
            <a:r>
              <a:rPr lang="en-US" b="1" dirty="0" err="1" smtClean="0"/>
              <a:t>representan</a:t>
            </a:r>
            <a:r>
              <a:rPr lang="en-US" b="1" baseline="0" dirty="0" smtClean="0"/>
              <a:t> </a:t>
            </a:r>
            <a:r>
              <a:rPr lang="en-US" b="1" baseline="0" dirty="0" err="1" smtClean="0"/>
              <a:t>fecha</a:t>
            </a:r>
            <a:r>
              <a:rPr lang="en-US" b="1" baseline="0" dirty="0" smtClean="0"/>
              <a:t> de </a:t>
            </a:r>
            <a:r>
              <a:rPr lang="en-US" b="1" baseline="0" dirty="0" err="1" smtClean="0"/>
              <a:t>fundación</a:t>
            </a:r>
            <a:r>
              <a:rPr lang="en-US" b="1" baseline="0" dirty="0" smtClean="0"/>
              <a:t> y </a:t>
            </a:r>
            <a:r>
              <a:rPr lang="en-US" b="1" baseline="0" dirty="0" err="1" smtClean="0"/>
              <a:t>fecha</a:t>
            </a:r>
            <a:r>
              <a:rPr lang="en-US" b="1" baseline="0" dirty="0" smtClean="0"/>
              <a:t> de </a:t>
            </a:r>
            <a:r>
              <a:rPr lang="en-US" b="1" baseline="0" dirty="0" err="1" smtClean="0"/>
              <a:t>finalización</a:t>
            </a:r>
            <a:r>
              <a:rPr lang="en-US" b="1" baseline="0" dirty="0" smtClean="0"/>
              <a:t>.</a:t>
            </a:r>
            <a:endParaRPr lang="en-US" b="1" dirty="0"/>
          </a:p>
          <a:p>
            <a:endParaRPr lang="en-US" b="1" dirty="0"/>
          </a:p>
          <a:p>
            <a:r>
              <a:rPr lang="en-US" b="1" dirty="0" err="1" smtClean="0"/>
              <a:t>Registre</a:t>
            </a:r>
            <a:r>
              <a:rPr lang="en-US" b="1" dirty="0" smtClean="0"/>
              <a:t> el </a:t>
            </a:r>
            <a:r>
              <a:rPr lang="en-US" b="1" dirty="0" err="1" smtClean="0"/>
              <a:t>elemento</a:t>
            </a:r>
            <a:r>
              <a:rPr lang="en-US" b="1" baseline="0" dirty="0" smtClean="0"/>
              <a:t> de la </a:t>
            </a:r>
            <a:r>
              <a:rPr lang="en-US" b="1" baseline="0" dirty="0" err="1" smtClean="0"/>
              <a:t>fecha</a:t>
            </a:r>
            <a:r>
              <a:rPr lang="en-US" b="1" baseline="0" dirty="0" smtClean="0"/>
              <a:t> </a:t>
            </a:r>
            <a:r>
              <a:rPr lang="en-US" b="1" baseline="0" dirty="0" err="1" smtClean="0"/>
              <a:t>en</a:t>
            </a:r>
            <a:r>
              <a:rPr lang="en-US" b="1" baseline="0" dirty="0" smtClean="0"/>
              <a:t> </a:t>
            </a:r>
            <a:r>
              <a:rPr lang="en-US" b="1" dirty="0" smtClean="0"/>
              <a:t>046 para el Workshop</a:t>
            </a:r>
            <a:r>
              <a:rPr lang="en-US" b="1" baseline="0" dirty="0" smtClean="0"/>
              <a:t> y para el Museum (</a:t>
            </a:r>
            <a:r>
              <a:rPr lang="en-US" b="1" baseline="0" dirty="0" err="1" smtClean="0"/>
              <a:t>diapositivas</a:t>
            </a:r>
            <a:r>
              <a:rPr lang="en-US" b="1" baseline="0" dirty="0" smtClean="0"/>
              <a:t> </a:t>
            </a:r>
            <a:r>
              <a:rPr lang="en-US" b="1" baseline="0" dirty="0" err="1" smtClean="0"/>
              <a:t>próximas</a:t>
            </a:r>
            <a:r>
              <a:rPr lang="en-US" b="1" baseline="0" dirty="0" smtClean="0"/>
              <a:t>)</a:t>
            </a:r>
            <a:endParaRPr lang="en-US" b="1" baseline="0" dirty="0" smtClean="0"/>
          </a:p>
          <a:p>
            <a:endParaRPr lang="en-US" b="1" dirty="0"/>
          </a:p>
        </p:txBody>
      </p:sp>
      <p:sp>
        <p:nvSpPr>
          <p:cNvPr id="79876" name="Slide Number Placeholder 3"/>
          <p:cNvSpPr>
            <a:spLocks noGrp="1"/>
          </p:cNvSpPr>
          <p:nvPr>
            <p:ph type="sldNum" sz="quarter" idx="5"/>
          </p:nvPr>
        </p:nvSpPr>
        <p:spPr>
          <a:xfrm>
            <a:off x="3970338" y="8829675"/>
            <a:ext cx="3038475" cy="4651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B69324E-BCA8-4C45-B472-B065B6084726}" type="slidenum">
              <a:rPr lang="en-US" smtClean="0"/>
              <a:pPr/>
              <a:t>63</a:t>
            </a:fld>
            <a:endParaRPr lang="en-US"/>
          </a:p>
        </p:txBody>
      </p:sp>
    </p:spTree>
    <p:extLst>
      <p:ext uri="{BB962C8B-B14F-4D97-AF65-F5344CB8AC3E}">
        <p14:creationId xmlns:p14="http://schemas.microsoft.com/office/powerpoint/2010/main" val="29832474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1794" name="Rectangle 1"/>
          <p:cNvSpPr>
            <a:spLocks noGrp="1" noRot="1" noChangeAspect="1" noChangeArrowheads="1" noTextEdit="1"/>
          </p:cNvSpPr>
          <p:nvPr>
            <p:ph type="sldImg"/>
          </p:nvPr>
        </p:nvSpPr>
        <p:spPr>
          <a:xfrm>
            <a:off x="1447800" y="533400"/>
            <a:ext cx="5180013" cy="3884613"/>
          </a:xfrm>
          <a:solidFill>
            <a:srgbClr val="FFFFFF"/>
          </a:solidFill>
          <a:ln>
            <a:solidFill>
              <a:srgbClr val="000000"/>
            </a:solidFill>
            <a:miter lim="800000"/>
          </a:ln>
        </p:spPr>
      </p:sp>
      <p:sp>
        <p:nvSpPr>
          <p:cNvPr id="161795" name="Text Box 2"/>
          <p:cNvSpPr>
            <a:spLocks noGrp="1" noChangeArrowheads="1"/>
          </p:cNvSpPr>
          <p:nvPr>
            <p:ph type="body" idx="1"/>
          </p:nvPr>
        </p:nvSpPr>
        <p:spPr>
          <a:xfrm>
            <a:off x="809625" y="4932363"/>
            <a:ext cx="64785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13</a:t>
            </a:r>
            <a:r>
              <a:rPr lang="en-US" baseline="0" dirty="0" smtClean="0">
                <a:ea typeface="Microsoft YaHei"/>
                <a:cs typeface="Microsoft YaHei"/>
              </a:rPr>
              <a:t> </a:t>
            </a:r>
            <a:r>
              <a:rPr lang="en-US" baseline="0" dirty="0" err="1" smtClean="0">
                <a:ea typeface="Microsoft YaHei"/>
                <a:cs typeface="Microsoft YaHei"/>
              </a:rPr>
              <a:t>diciembre</a:t>
            </a:r>
            <a:r>
              <a:rPr lang="en-US" baseline="0" dirty="0" smtClean="0">
                <a:ea typeface="Microsoft YaHei"/>
                <a:cs typeface="Microsoft YaHei"/>
              </a:rPr>
              <a:t> </a:t>
            </a:r>
            <a:r>
              <a:rPr lang="en-US" baseline="0" dirty="0">
                <a:ea typeface="Microsoft YaHei"/>
                <a:cs typeface="Microsoft YaHei"/>
              </a:rPr>
              <a:t>2016 </a:t>
            </a:r>
            <a:r>
              <a:rPr lang="en-US" baseline="0" dirty="0" smtClean="0">
                <a:ea typeface="Microsoft YaHei"/>
                <a:cs typeface="Microsoft YaHei"/>
              </a:rPr>
              <a:t>(</a:t>
            </a:r>
            <a:r>
              <a:rPr lang="en-US" baseline="0" dirty="0" err="1" smtClean="0">
                <a:ea typeface="Microsoft YaHei"/>
                <a:cs typeface="Microsoft YaHei"/>
              </a:rPr>
              <a:t>incluyó</a:t>
            </a:r>
            <a:r>
              <a:rPr lang="en-US" baseline="0" dirty="0" smtClean="0">
                <a:ea typeface="Microsoft YaHei"/>
                <a:cs typeface="Microsoft YaHei"/>
              </a:rPr>
              <a:t> la nota de la </a:t>
            </a:r>
            <a:r>
              <a:rPr lang="en-US" baseline="0" dirty="0" err="1" smtClean="0">
                <a:ea typeface="Microsoft YaHei"/>
                <a:cs typeface="Microsoft YaHei"/>
              </a:rPr>
              <a:t>implementación</a:t>
            </a:r>
            <a:r>
              <a:rPr lang="en-US" baseline="0" dirty="0" smtClean="0">
                <a:ea typeface="Microsoft YaHei"/>
                <a:cs typeface="Microsoft YaHei"/>
              </a:rPr>
              <a:t> a la </a:t>
            </a:r>
            <a:r>
              <a:rPr lang="en-US" baseline="0" dirty="0" err="1" smtClean="0">
                <a:ea typeface="Microsoft YaHei"/>
                <a:cs typeface="Microsoft YaHei"/>
              </a:rPr>
              <a:t>diapostivia</a:t>
            </a:r>
            <a:r>
              <a:rPr lang="en-US" baseline="0" dirty="0" smtClean="0">
                <a:ea typeface="Microsoft YaHei"/>
                <a:cs typeface="Microsoft YaHei"/>
              </a:rPr>
              <a:t>)</a:t>
            </a: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Microsoft YaHei"/>
            </a:endParaRPr>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b="1" dirty="0"/>
              <a:t>* </a:t>
            </a:r>
            <a:r>
              <a:rPr lang="en-US" sz="1200" b="1" dirty="0" smtClean="0">
                <a:solidFill>
                  <a:srgbClr val="000000"/>
                </a:solidFill>
                <a:latin typeface="Calibri" pitchFamily="34" charset="0"/>
                <a:cs typeface="Microsoft YaHei"/>
              </a:rPr>
              <a:t>NOTA: PCC </a:t>
            </a:r>
            <a:r>
              <a:rPr lang="en-US" sz="1200" b="1" dirty="0" err="1" smtClean="0">
                <a:solidFill>
                  <a:srgbClr val="000000"/>
                </a:solidFill>
                <a:latin typeface="Calibri" pitchFamily="34" charset="0"/>
                <a:cs typeface="Microsoft YaHei"/>
              </a:rPr>
              <a:t>aún</a:t>
            </a:r>
            <a:r>
              <a:rPr lang="en-US" sz="1200" b="1" dirty="0" smtClean="0">
                <a:solidFill>
                  <a:srgbClr val="000000"/>
                </a:solidFill>
                <a:latin typeface="Calibri" pitchFamily="34" charset="0"/>
                <a:cs typeface="Microsoft YaHei"/>
              </a:rPr>
              <a:t> no ha </a:t>
            </a:r>
            <a:r>
              <a:rPr lang="en-US" sz="1200" b="1" dirty="0" err="1" smtClean="0">
                <a:solidFill>
                  <a:srgbClr val="000000"/>
                </a:solidFill>
                <a:latin typeface="Calibri" pitchFamily="34" charset="0"/>
                <a:cs typeface="Microsoft YaHei"/>
              </a:rPr>
              <a:t>implementado</a:t>
            </a:r>
            <a:r>
              <a:rPr lang="en-US" sz="1200" b="1" dirty="0" smtClean="0">
                <a:solidFill>
                  <a:srgbClr val="000000"/>
                </a:solidFill>
                <a:latin typeface="Calibri" pitchFamily="34" charset="0"/>
                <a:cs typeface="Microsoft YaHei"/>
              </a:rPr>
              <a:t> $q y $r. NO SE USE hasta </a:t>
            </a:r>
            <a:r>
              <a:rPr lang="en-US" sz="1200" b="1" dirty="0" err="1" smtClean="0">
                <a:solidFill>
                  <a:srgbClr val="000000"/>
                </a:solidFill>
                <a:latin typeface="Calibri" pitchFamily="34" charset="0"/>
                <a:cs typeface="Microsoft YaHei"/>
              </a:rPr>
              <a:t>implementación</a:t>
            </a:r>
            <a:r>
              <a:rPr lang="en-US" sz="1200" b="1" dirty="0" smtClean="0">
                <a:solidFill>
                  <a:srgbClr val="000000"/>
                </a:solidFill>
                <a:latin typeface="Calibri" pitchFamily="34" charset="0"/>
                <a:cs typeface="Microsoft YaHei"/>
              </a:rPr>
              <a:t>. Hasta </a:t>
            </a:r>
            <a:r>
              <a:rPr lang="en-US" sz="1200" b="1" dirty="0" err="1" smtClean="0">
                <a:solidFill>
                  <a:srgbClr val="000000"/>
                </a:solidFill>
                <a:latin typeface="Calibri" pitchFamily="34" charset="0"/>
                <a:cs typeface="Microsoft YaHei"/>
              </a:rPr>
              <a:t>entonces</a:t>
            </a:r>
            <a:r>
              <a:rPr lang="en-US" sz="1200" b="1" dirty="0" smtClean="0">
                <a:solidFill>
                  <a:srgbClr val="000000"/>
                </a:solidFill>
                <a:latin typeface="Calibri" pitchFamily="34" charset="0"/>
                <a:cs typeface="Microsoft YaHei"/>
              </a:rPr>
              <a:t>, $s y $t </a:t>
            </a:r>
            <a:r>
              <a:rPr lang="en-US" sz="1200" b="1" dirty="0" err="1" smtClean="0">
                <a:solidFill>
                  <a:srgbClr val="000000"/>
                </a:solidFill>
                <a:latin typeface="Calibri" pitchFamily="34" charset="0"/>
                <a:cs typeface="Microsoft YaHei"/>
              </a:rPr>
              <a:t>representan</a:t>
            </a:r>
            <a:r>
              <a:rPr lang="en-US" sz="1200" b="1" dirty="0" smtClean="0">
                <a:solidFill>
                  <a:srgbClr val="000000"/>
                </a:solidFill>
                <a:latin typeface="Calibri" pitchFamily="34" charset="0"/>
                <a:cs typeface="Microsoft YaHei"/>
              </a:rPr>
              <a:t> </a:t>
            </a:r>
            <a:r>
              <a:rPr lang="en-US" sz="1200" b="1" dirty="0" err="1" smtClean="0">
                <a:solidFill>
                  <a:srgbClr val="000000"/>
                </a:solidFill>
                <a:latin typeface="Calibri" pitchFamily="34" charset="0"/>
                <a:cs typeface="Microsoft YaHei"/>
              </a:rPr>
              <a:t>fech</a:t>
            </a:r>
            <a:r>
              <a:rPr lang="en-US" sz="1200" b="1" dirty="0" smtClean="0">
                <a:solidFill>
                  <a:srgbClr val="000000"/>
                </a:solidFill>
                <a:latin typeface="Calibri" pitchFamily="34" charset="0"/>
                <a:cs typeface="Microsoft YaHei"/>
              </a:rPr>
              <a:t> de </a:t>
            </a:r>
            <a:r>
              <a:rPr lang="en-US" sz="1200" b="1" dirty="0" err="1" smtClean="0">
                <a:solidFill>
                  <a:srgbClr val="000000"/>
                </a:solidFill>
                <a:latin typeface="Calibri" pitchFamily="34" charset="0"/>
                <a:cs typeface="Microsoft YaHei"/>
              </a:rPr>
              <a:t>fundación</a:t>
            </a:r>
            <a:r>
              <a:rPr lang="en-US" sz="1200" b="1" dirty="0" smtClean="0">
                <a:solidFill>
                  <a:srgbClr val="000000"/>
                </a:solidFill>
                <a:latin typeface="Calibri" pitchFamily="34" charset="0"/>
                <a:cs typeface="Microsoft YaHei"/>
              </a:rPr>
              <a:t> y </a:t>
            </a:r>
            <a:r>
              <a:rPr lang="en-US" sz="1200" b="1" dirty="0" err="1" smtClean="0">
                <a:solidFill>
                  <a:srgbClr val="000000"/>
                </a:solidFill>
                <a:latin typeface="Calibri" pitchFamily="34" charset="0"/>
                <a:cs typeface="Microsoft YaHei"/>
              </a:rPr>
              <a:t>fecha</a:t>
            </a:r>
            <a:r>
              <a:rPr lang="en-US" sz="1200" b="1" dirty="0" smtClean="0">
                <a:solidFill>
                  <a:srgbClr val="000000"/>
                </a:solidFill>
                <a:latin typeface="Calibri" pitchFamily="34" charset="0"/>
                <a:cs typeface="Microsoft YaHei"/>
              </a:rPr>
              <a:t> de </a:t>
            </a:r>
            <a:r>
              <a:rPr lang="en-US" sz="1200" b="1" dirty="0" err="1" smtClean="0">
                <a:solidFill>
                  <a:srgbClr val="000000"/>
                </a:solidFill>
                <a:latin typeface="Calibri" pitchFamily="34" charset="0"/>
                <a:cs typeface="Microsoft YaHei"/>
              </a:rPr>
              <a:t>finalización</a:t>
            </a:r>
            <a:r>
              <a:rPr lang="en-US" sz="1200" b="1" dirty="0" smtClean="0">
                <a:solidFill>
                  <a:srgbClr val="000000"/>
                </a:solidFill>
                <a:latin typeface="Calibri" pitchFamily="34" charset="0"/>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Times New Roman" pitchFamily="18" charset="0"/>
            </a:endParaRPr>
          </a:p>
        </p:txBody>
      </p:sp>
      <p:sp>
        <p:nvSpPr>
          <p:cNvPr id="161796"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39DD9B65-3EAF-4810-AF39-E92D88B2D523}"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64</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7915698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Rectangle 1"/>
          <p:cNvSpPr>
            <a:spLocks noGrp="1" noRot="1" noChangeAspect="1" noChangeArrowheads="1" noTextEdit="1"/>
          </p:cNvSpPr>
          <p:nvPr>
            <p:ph type="sldImg"/>
          </p:nvPr>
        </p:nvSpPr>
        <p:spPr>
          <a:xfrm>
            <a:off x="1447800" y="533400"/>
            <a:ext cx="5180013" cy="3884613"/>
          </a:xfrm>
          <a:solidFill>
            <a:srgbClr val="FFFFFF"/>
          </a:solidFill>
          <a:ln>
            <a:solidFill>
              <a:srgbClr val="000000"/>
            </a:solidFill>
            <a:miter lim="800000"/>
          </a:ln>
        </p:spPr>
      </p:sp>
      <p:sp>
        <p:nvSpPr>
          <p:cNvPr id="163843" name="Text Box 2"/>
          <p:cNvSpPr>
            <a:spLocks noGrp="1" noChangeArrowheads="1"/>
          </p:cNvSpPr>
          <p:nvPr>
            <p:ph type="body" idx="1"/>
          </p:nvPr>
        </p:nvSpPr>
        <p:spPr>
          <a:xfrm>
            <a:off x="809625" y="4932363"/>
            <a:ext cx="6269038" cy="4664075"/>
          </a:xfrm>
          <a:noFill/>
        </p:spPr>
        <p:txBody>
          <a:bodyPr/>
          <a:lstStyle/>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baseline="0" dirty="0" smtClean="0">
                <a:ea typeface="Microsoft YaHei"/>
                <a:cs typeface="Microsoft YaHei"/>
              </a:rPr>
              <a:t>13 </a:t>
            </a:r>
            <a:r>
              <a:rPr lang="en-US" baseline="0" dirty="0" err="1" smtClean="0">
                <a:ea typeface="Microsoft YaHei"/>
                <a:cs typeface="Microsoft YaHei"/>
              </a:rPr>
              <a:t>diciembre</a:t>
            </a:r>
            <a:r>
              <a:rPr lang="en-US" baseline="0" dirty="0" smtClean="0">
                <a:ea typeface="Microsoft YaHei"/>
                <a:cs typeface="Microsoft YaHei"/>
              </a:rPr>
              <a:t> </a:t>
            </a:r>
            <a:r>
              <a:rPr lang="en-US" baseline="0" dirty="0">
                <a:ea typeface="Microsoft YaHei"/>
                <a:cs typeface="Microsoft YaHei"/>
              </a:rPr>
              <a:t>2016. </a:t>
            </a:r>
            <a:r>
              <a:rPr lang="en-US" baseline="0" dirty="0" err="1" smtClean="0">
                <a:ea typeface="Microsoft YaHei"/>
                <a:cs typeface="Microsoft YaHei"/>
              </a:rPr>
              <a:t>Incluyó</a:t>
            </a:r>
            <a:r>
              <a:rPr lang="en-US" baseline="0" dirty="0" smtClean="0">
                <a:ea typeface="Microsoft YaHei"/>
                <a:cs typeface="Microsoft YaHei"/>
              </a:rPr>
              <a:t> la nota de </a:t>
            </a:r>
            <a:r>
              <a:rPr lang="en-US" baseline="0" dirty="0" err="1" smtClean="0">
                <a:ea typeface="Microsoft YaHei"/>
                <a:cs typeface="Microsoft YaHei"/>
              </a:rPr>
              <a:t>implementación</a:t>
            </a:r>
            <a:r>
              <a:rPr lang="en-US" baseline="0" dirty="0" smtClean="0">
                <a:ea typeface="Microsoft YaHei"/>
                <a:cs typeface="Microsoft YaHei"/>
              </a:rPr>
              <a:t> a la </a:t>
            </a:r>
            <a:r>
              <a:rPr lang="en-US" baseline="0" dirty="0" err="1" smtClean="0">
                <a:ea typeface="Microsoft YaHei"/>
                <a:cs typeface="Microsoft YaHei"/>
              </a:rPr>
              <a:t>diapositiva</a:t>
            </a:r>
            <a:r>
              <a:rPr lang="en-US" baseline="0" dirty="0" smtClean="0">
                <a:ea typeface="Microsoft YaHei"/>
                <a:cs typeface="Microsoft YaHei"/>
              </a:rPr>
              <a:t>.</a:t>
            </a:r>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baseline="0" dirty="0" smtClean="0">
              <a:ea typeface="Microsoft YaHei"/>
              <a:cs typeface="Microsoft YaHei"/>
            </a:endParaRPr>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b="1" baseline="0" dirty="0" smtClean="0">
                <a:ea typeface="Microsoft YaHei"/>
                <a:cs typeface="Microsoft YaHei"/>
              </a:rPr>
              <a:t>*</a:t>
            </a:r>
            <a:r>
              <a:rPr lang="en-US" b="1" dirty="0" smtClean="0">
                <a:solidFill>
                  <a:srgbClr val="000000"/>
                </a:solidFill>
                <a:latin typeface="Calibri" pitchFamily="34" charset="0"/>
                <a:cs typeface="Microsoft YaHei"/>
              </a:rPr>
              <a:t>NOTA: PCC </a:t>
            </a:r>
            <a:r>
              <a:rPr lang="en-US" b="1" dirty="0" err="1" smtClean="0">
                <a:solidFill>
                  <a:srgbClr val="000000"/>
                </a:solidFill>
                <a:latin typeface="Calibri" pitchFamily="34" charset="0"/>
                <a:cs typeface="Microsoft YaHei"/>
              </a:rPr>
              <a:t>aún</a:t>
            </a:r>
            <a:r>
              <a:rPr lang="en-US" b="1" dirty="0" smtClean="0">
                <a:solidFill>
                  <a:srgbClr val="000000"/>
                </a:solidFill>
                <a:latin typeface="Calibri" pitchFamily="34" charset="0"/>
                <a:cs typeface="Microsoft YaHei"/>
              </a:rPr>
              <a:t> no ha </a:t>
            </a:r>
            <a:r>
              <a:rPr lang="en-US" b="1" dirty="0" err="1" smtClean="0">
                <a:solidFill>
                  <a:srgbClr val="000000"/>
                </a:solidFill>
                <a:latin typeface="Calibri" pitchFamily="34" charset="0"/>
                <a:cs typeface="Microsoft YaHei"/>
              </a:rPr>
              <a:t>implementado</a:t>
            </a:r>
            <a:r>
              <a:rPr lang="en-US" b="1" dirty="0" smtClean="0">
                <a:solidFill>
                  <a:srgbClr val="000000"/>
                </a:solidFill>
                <a:latin typeface="Calibri" pitchFamily="34" charset="0"/>
                <a:cs typeface="Microsoft YaHei"/>
              </a:rPr>
              <a:t> $q y $r. NO SE USE hasta </a:t>
            </a:r>
            <a:r>
              <a:rPr lang="en-US" b="1" dirty="0" err="1" smtClean="0">
                <a:solidFill>
                  <a:srgbClr val="000000"/>
                </a:solidFill>
                <a:latin typeface="Calibri" pitchFamily="34" charset="0"/>
                <a:cs typeface="Microsoft YaHei"/>
              </a:rPr>
              <a:t>implementación</a:t>
            </a:r>
            <a:r>
              <a:rPr lang="en-US" b="1" dirty="0" smtClean="0">
                <a:solidFill>
                  <a:srgbClr val="000000"/>
                </a:solidFill>
                <a:latin typeface="Calibri" pitchFamily="34" charset="0"/>
                <a:cs typeface="Microsoft YaHei"/>
              </a:rPr>
              <a:t>. Hasta </a:t>
            </a:r>
            <a:r>
              <a:rPr lang="en-US" b="1" dirty="0" err="1" smtClean="0">
                <a:solidFill>
                  <a:srgbClr val="000000"/>
                </a:solidFill>
                <a:latin typeface="Calibri" pitchFamily="34" charset="0"/>
                <a:cs typeface="Microsoft YaHei"/>
              </a:rPr>
              <a:t>entonces</a:t>
            </a:r>
            <a:r>
              <a:rPr lang="en-US" b="1" dirty="0" smtClean="0">
                <a:solidFill>
                  <a:srgbClr val="000000"/>
                </a:solidFill>
                <a:latin typeface="Calibri" pitchFamily="34" charset="0"/>
                <a:cs typeface="Microsoft YaHei"/>
              </a:rPr>
              <a:t>, $s y $t </a:t>
            </a:r>
            <a:r>
              <a:rPr lang="en-US" b="1" dirty="0" err="1" smtClean="0">
                <a:solidFill>
                  <a:srgbClr val="000000"/>
                </a:solidFill>
                <a:latin typeface="Calibri" pitchFamily="34" charset="0"/>
                <a:cs typeface="Microsoft YaHei"/>
              </a:rPr>
              <a:t>representan</a:t>
            </a:r>
            <a:r>
              <a:rPr lang="en-US" b="1" dirty="0" smtClean="0">
                <a:solidFill>
                  <a:srgbClr val="000000"/>
                </a:solidFill>
                <a:latin typeface="Calibri" pitchFamily="34" charset="0"/>
                <a:cs typeface="Microsoft YaHei"/>
              </a:rPr>
              <a:t> </a:t>
            </a:r>
            <a:r>
              <a:rPr lang="en-US" b="1" dirty="0" err="1" smtClean="0">
                <a:solidFill>
                  <a:srgbClr val="000000"/>
                </a:solidFill>
                <a:latin typeface="Calibri" pitchFamily="34" charset="0"/>
                <a:cs typeface="Microsoft YaHei"/>
              </a:rPr>
              <a:t>fecha</a:t>
            </a:r>
            <a:r>
              <a:rPr lang="en-US" b="1" dirty="0" smtClean="0">
                <a:solidFill>
                  <a:srgbClr val="000000"/>
                </a:solidFill>
                <a:latin typeface="Calibri" pitchFamily="34" charset="0"/>
                <a:cs typeface="Microsoft YaHei"/>
              </a:rPr>
              <a:t> de </a:t>
            </a:r>
            <a:r>
              <a:rPr lang="en-US" b="1" dirty="0" err="1" smtClean="0">
                <a:solidFill>
                  <a:srgbClr val="000000"/>
                </a:solidFill>
                <a:latin typeface="Calibri" pitchFamily="34" charset="0"/>
                <a:cs typeface="Microsoft YaHei"/>
              </a:rPr>
              <a:t>fundación</a:t>
            </a:r>
            <a:r>
              <a:rPr lang="en-US" b="1" dirty="0" smtClean="0">
                <a:solidFill>
                  <a:srgbClr val="000000"/>
                </a:solidFill>
                <a:latin typeface="Calibri" pitchFamily="34" charset="0"/>
                <a:cs typeface="Microsoft YaHei"/>
              </a:rPr>
              <a:t> y </a:t>
            </a:r>
            <a:r>
              <a:rPr lang="en-US" b="1" dirty="0" err="1" smtClean="0">
                <a:solidFill>
                  <a:srgbClr val="000000"/>
                </a:solidFill>
                <a:latin typeface="Calibri" pitchFamily="34" charset="0"/>
                <a:cs typeface="Microsoft YaHei"/>
              </a:rPr>
              <a:t>fecha</a:t>
            </a:r>
            <a:r>
              <a:rPr lang="en-US" b="1" dirty="0" smtClean="0">
                <a:solidFill>
                  <a:srgbClr val="000000"/>
                </a:solidFill>
                <a:latin typeface="Calibri" pitchFamily="34" charset="0"/>
                <a:cs typeface="Microsoft YaHei"/>
              </a:rPr>
              <a:t> de </a:t>
            </a:r>
            <a:r>
              <a:rPr lang="en-US" b="1" dirty="0" err="1" smtClean="0">
                <a:solidFill>
                  <a:srgbClr val="000000"/>
                </a:solidFill>
                <a:latin typeface="Calibri" pitchFamily="34" charset="0"/>
                <a:cs typeface="Microsoft YaHei"/>
              </a:rPr>
              <a:t>finalización</a:t>
            </a:r>
            <a:r>
              <a:rPr lang="en-US" dirty="0" smtClean="0">
                <a:solidFill>
                  <a:srgbClr val="000000"/>
                </a:solidFill>
                <a:latin typeface="Calibri" pitchFamily="34" charset="0"/>
                <a:cs typeface="Microsoft YaHei"/>
              </a:rPr>
              <a:t>.</a:t>
            </a:r>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baseline="0" dirty="0">
              <a:ea typeface="Microsoft YaHei"/>
              <a:cs typeface="Microsoft YaHei"/>
            </a:endParaRPr>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dirty="0">
              <a:ea typeface="Microsoft YaHei"/>
              <a:cs typeface="Microsoft YaHei"/>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smtClean="0"/>
              <a:t>Las fechas antes de Cristo (a.C.)</a:t>
            </a:r>
            <a:r>
              <a:rPr lang="es-ES" baseline="0" dirty="0" smtClean="0"/>
              <a:t> </a:t>
            </a:r>
            <a:r>
              <a:rPr lang="es-ES" dirty="0" smtClean="0"/>
              <a:t>tienen un año de descanso porque no hubo año "0".</a:t>
            </a:r>
            <a:endParaRPr lang="en-US" dirty="0"/>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Microsoft YaHei"/>
            </a:endParaRPr>
          </a:p>
        </p:txBody>
      </p:sp>
      <p:sp>
        <p:nvSpPr>
          <p:cNvPr id="163844"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21886A7E-ACA1-49CD-8393-2FCCEC921E1C}"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65</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2033271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890" name="Text Box 1"/>
          <p:cNvSpPr txBox="1">
            <a:spLocks noChangeArrowheads="1"/>
          </p:cNvSpPr>
          <p:nvPr/>
        </p:nvSpPr>
        <p:spPr bwMode="auto">
          <a:xfrm>
            <a:off x="5800725" y="9788525"/>
            <a:ext cx="765175" cy="508000"/>
          </a:xfrm>
          <a:prstGeom prst="rect">
            <a:avLst/>
          </a:prstGeom>
          <a:noFill/>
          <a:ln w="9525">
            <a:noFill/>
            <a:round/>
            <a:headEnd/>
            <a:tailEnd/>
          </a:ln>
        </p:spPr>
        <p:txBody>
          <a:bodyPr lIns="0" tIns="0" rIns="0" bIns="0" anchor="b" anchorCtr="1"/>
          <a:lstStyle/>
          <a:p>
            <a:pPr algn="r" defTabSz="474663" hangingPunct="0">
              <a:lnSpc>
                <a:spcPct val="95000"/>
              </a:lnSpc>
              <a:spcBef>
                <a:spcPts val="463"/>
              </a:spcBef>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endParaRPr lang="en-US" sz="1200">
              <a:solidFill>
                <a:srgbClr val="000000"/>
              </a:solidFill>
              <a:latin typeface="Times New Roman" pitchFamily="18" charset="0"/>
              <a:cs typeface="Microsoft YaHei"/>
            </a:endParaRPr>
          </a:p>
        </p:txBody>
      </p:sp>
      <p:sp>
        <p:nvSpPr>
          <p:cNvPr id="165891" name="Text Box 2"/>
          <p:cNvSpPr>
            <a:spLocks noGrp="1" noChangeArrowheads="1"/>
          </p:cNvSpPr>
          <p:nvPr>
            <p:ph type="body"/>
          </p:nvPr>
        </p:nvSpPr>
        <p:spPr>
          <a:xfrm>
            <a:off x="650875" y="4852988"/>
            <a:ext cx="6029325" cy="4662487"/>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13 </a:t>
            </a:r>
            <a:r>
              <a:rPr lang="en-US" dirty="0" err="1" smtClean="0">
                <a:ea typeface="Microsoft YaHei"/>
                <a:cs typeface="Microsoft YaHei"/>
              </a:rPr>
              <a:t>diciembre</a:t>
            </a:r>
            <a:r>
              <a:rPr lang="en-US" baseline="0" dirty="0" smtClean="0">
                <a:ea typeface="Microsoft YaHei"/>
                <a:cs typeface="Microsoft YaHei"/>
              </a:rPr>
              <a:t> </a:t>
            </a:r>
            <a:r>
              <a:rPr lang="en-US" baseline="0" dirty="0">
                <a:ea typeface="Microsoft YaHei"/>
                <a:cs typeface="Microsoft YaHei"/>
              </a:rPr>
              <a:t>2016</a:t>
            </a: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Los </a:t>
            </a:r>
            <a:r>
              <a:rPr lang="en-US" dirty="0" err="1" smtClean="0">
                <a:ea typeface="Microsoft YaHei"/>
                <a:cs typeface="Microsoft YaHei"/>
              </a:rPr>
              <a:t>registros</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a:t>
            </a:r>
            <a:r>
              <a:rPr lang="en-US" baseline="0" dirty="0" err="1" smtClean="0">
                <a:ea typeface="Microsoft YaHei"/>
                <a:cs typeface="Microsoft YaHei"/>
              </a:rPr>
              <a:t>esta</a:t>
            </a:r>
            <a:r>
              <a:rPr lang="en-US" baseline="0" dirty="0" smtClean="0">
                <a:ea typeface="Microsoft YaHei"/>
                <a:cs typeface="Microsoft YaHei"/>
              </a:rPr>
              <a:t> </a:t>
            </a:r>
            <a:r>
              <a:rPr lang="en-US" baseline="0" dirty="0" err="1" smtClean="0">
                <a:ea typeface="Microsoft YaHei"/>
                <a:cs typeface="Microsoft YaHei"/>
              </a:rPr>
              <a:t>diapositiva</a:t>
            </a:r>
            <a:r>
              <a:rPr lang="en-US" baseline="0" dirty="0" smtClean="0">
                <a:ea typeface="Microsoft YaHei"/>
                <a:cs typeface="Microsoft YaHei"/>
              </a:rPr>
              <a:t> y la </a:t>
            </a:r>
            <a:r>
              <a:rPr lang="en-US" baseline="0" dirty="0" err="1" smtClean="0">
                <a:ea typeface="Microsoft YaHei"/>
                <a:cs typeface="Microsoft YaHei"/>
              </a:rPr>
              <a:t>próxima</a:t>
            </a:r>
            <a:r>
              <a:rPr lang="en-US" baseline="0" dirty="0" smtClean="0">
                <a:ea typeface="Microsoft YaHei"/>
                <a:cs typeface="Microsoft YaHei"/>
              </a:rPr>
              <a:t> </a:t>
            </a:r>
            <a:r>
              <a:rPr lang="en-US" baseline="0" dirty="0" err="1" smtClean="0">
                <a:ea typeface="Microsoft YaHei"/>
                <a:cs typeface="Microsoft YaHei"/>
              </a:rPr>
              <a:t>muestran</a:t>
            </a:r>
            <a:r>
              <a:rPr lang="en-US" baseline="0" dirty="0" smtClean="0">
                <a:ea typeface="Microsoft YaHei"/>
                <a:cs typeface="Microsoft YaHei"/>
              </a:rPr>
              <a:t> </a:t>
            </a:r>
            <a:r>
              <a:rPr lang="en-US" baseline="0" dirty="0" err="1" smtClean="0">
                <a:ea typeface="Microsoft YaHei"/>
                <a:cs typeface="Microsoft YaHei"/>
              </a:rPr>
              <a:t>como</a:t>
            </a:r>
            <a:r>
              <a:rPr lang="en-US" baseline="0" dirty="0" smtClean="0">
                <a:ea typeface="Microsoft YaHei"/>
                <a:cs typeface="Microsoft YaHei"/>
              </a:rPr>
              <a:t> las </a:t>
            </a:r>
            <a:r>
              <a:rPr lang="en-US" baseline="0" dirty="0" err="1" smtClean="0">
                <a:ea typeface="Microsoft YaHei"/>
                <a:cs typeface="Microsoft YaHei"/>
              </a:rPr>
              <a:t>fechas</a:t>
            </a:r>
            <a:r>
              <a:rPr lang="en-US" baseline="0" dirty="0" smtClean="0">
                <a:ea typeface="Microsoft YaHei"/>
                <a:cs typeface="Microsoft YaHei"/>
              </a:rPr>
              <a:t> </a:t>
            </a:r>
            <a:r>
              <a:rPr lang="en-US" baseline="0" dirty="0" err="1" smtClean="0">
                <a:ea typeface="Microsoft YaHei"/>
                <a:cs typeface="Microsoft YaHei"/>
              </a:rPr>
              <a:t>registradas</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046 </a:t>
            </a:r>
            <a:r>
              <a:rPr lang="en-US" baseline="0" dirty="0" err="1" smtClean="0">
                <a:ea typeface="Microsoft YaHei"/>
                <a:cs typeface="Microsoft YaHei"/>
              </a:rPr>
              <a:t>pueden</a:t>
            </a:r>
            <a:r>
              <a:rPr lang="en-US" baseline="0" dirty="0" smtClean="0">
                <a:ea typeface="Microsoft YaHei"/>
                <a:cs typeface="Microsoft YaHei"/>
              </a:rPr>
              <a:t> </a:t>
            </a:r>
            <a:r>
              <a:rPr lang="en-US" baseline="0" dirty="0" err="1" smtClean="0">
                <a:ea typeface="Microsoft YaHei"/>
                <a:cs typeface="Microsoft YaHei"/>
              </a:rPr>
              <a:t>ser</a:t>
            </a:r>
            <a:r>
              <a:rPr lang="en-US" baseline="0" dirty="0" smtClean="0">
                <a:ea typeface="Microsoft YaHei"/>
                <a:cs typeface="Microsoft YaHei"/>
              </a:rPr>
              <a:t> </a:t>
            </a:r>
            <a:r>
              <a:rPr lang="en-US" baseline="0" dirty="0" err="1" smtClean="0">
                <a:ea typeface="Microsoft YaHei"/>
                <a:cs typeface="Microsoft YaHei"/>
              </a:rPr>
              <a:t>muy</a:t>
            </a:r>
            <a:r>
              <a:rPr lang="en-US" baseline="0" dirty="0" smtClean="0">
                <a:ea typeface="Microsoft YaHei"/>
                <a:cs typeface="Microsoft YaHei"/>
              </a:rPr>
              <a:t> </a:t>
            </a:r>
            <a:r>
              <a:rPr lang="en-US" baseline="0" dirty="0" err="1" smtClean="0">
                <a:ea typeface="Microsoft YaHei"/>
                <a:cs typeface="Microsoft YaHei"/>
              </a:rPr>
              <a:t>útiles</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a:t>
            </a:r>
            <a:r>
              <a:rPr lang="en-US" baseline="0" dirty="0" err="1" smtClean="0">
                <a:ea typeface="Microsoft YaHei"/>
                <a:cs typeface="Microsoft YaHei"/>
              </a:rPr>
              <a:t>identificar</a:t>
            </a:r>
            <a:r>
              <a:rPr lang="en-US" baseline="0" dirty="0" smtClean="0">
                <a:ea typeface="Microsoft YaHei"/>
                <a:cs typeface="Microsoft YaHei"/>
              </a:rPr>
              <a:t>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a:t>
            </a:r>
            <a:endParaRPr lang="en-US" dirty="0">
              <a:ea typeface="Microsoft YaHei"/>
              <a:cs typeface="Microsoft YaHei"/>
            </a:endParaRPr>
          </a:p>
        </p:txBody>
      </p:sp>
      <p:sp>
        <p:nvSpPr>
          <p:cNvPr id="165892" name="Rectangle 3"/>
          <p:cNvSpPr>
            <a:spLocks noGrp="1" noRot="1" noChangeAspect="1" noChangeArrowheads="1" noTextEdit="1"/>
          </p:cNvSpPr>
          <p:nvPr>
            <p:ph type="sldImg" idx="1"/>
          </p:nvPr>
        </p:nvSpPr>
        <p:spPr>
          <a:xfrm>
            <a:off x="1298575" y="706438"/>
            <a:ext cx="5181600" cy="3886200"/>
          </a:xfrm>
          <a:solidFill>
            <a:srgbClr val="FFFFFF"/>
          </a:solidFill>
          <a:ln>
            <a:solidFill>
              <a:srgbClr val="000000"/>
            </a:solidFill>
            <a:miter lim="800000"/>
          </a:ln>
        </p:spPr>
      </p:sp>
      <p:sp>
        <p:nvSpPr>
          <p:cNvPr id="165893" name="Slide Number Placeholder 4"/>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4AF9B930-E49B-4546-B42C-422ABDD29EED}"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66</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3836104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938" name="Rectangle 2"/>
          <p:cNvSpPr>
            <a:spLocks noGrp="1" noRot="1" noChangeAspect="1" noChangeArrowheads="1" noTextEdit="1"/>
          </p:cNvSpPr>
          <p:nvPr>
            <p:ph type="sldImg"/>
          </p:nvPr>
        </p:nvSpPr>
        <p:spPr>
          <a:xfrm>
            <a:off x="1457325" y="787400"/>
            <a:ext cx="5187950" cy="3890963"/>
          </a:xfrm>
          <a:solidFill>
            <a:srgbClr val="FFFFFF"/>
          </a:solidFill>
          <a:ln>
            <a:solidFill>
              <a:srgbClr val="000000"/>
            </a:solidFill>
            <a:miter lim="800000"/>
          </a:ln>
        </p:spPr>
      </p:sp>
      <p:sp>
        <p:nvSpPr>
          <p:cNvPr id="167939" name="Rectangle 3"/>
          <p:cNvSpPr>
            <a:spLocks noGrp="1" noChangeArrowheads="1"/>
          </p:cNvSpPr>
          <p:nvPr>
            <p:ph type="body" idx="1"/>
          </p:nvPr>
        </p:nvSpPr>
        <p:spPr>
          <a:xfrm>
            <a:off x="809625" y="4932363"/>
            <a:ext cx="6484938" cy="4670425"/>
          </a:xfrm>
          <a:noFill/>
        </p:spPr>
        <p:txBody>
          <a:bodyPr wrap="none" anchor="ctr"/>
          <a:lstStyle/>
          <a:p>
            <a:r>
              <a:rPr lang="en-US" dirty="0" smtClean="0">
                <a:ea typeface="Microsoft YaHei"/>
                <a:cs typeface="Microsoft YaHei"/>
              </a:rPr>
              <a:t>13 </a:t>
            </a:r>
            <a:r>
              <a:rPr lang="en-US" dirty="0" err="1" smtClean="0">
                <a:ea typeface="Microsoft YaHei"/>
                <a:cs typeface="Microsoft YaHei"/>
              </a:rPr>
              <a:t>diciembre</a:t>
            </a:r>
            <a:r>
              <a:rPr lang="en-US" dirty="0" smtClean="0">
                <a:ea typeface="Microsoft YaHei"/>
                <a:cs typeface="Microsoft YaHei"/>
              </a:rPr>
              <a:t> </a:t>
            </a:r>
            <a:r>
              <a:rPr lang="en-US" dirty="0">
                <a:ea typeface="Microsoft YaHei"/>
                <a:cs typeface="Microsoft YaHei"/>
              </a:rPr>
              <a:t>2016</a:t>
            </a:r>
          </a:p>
          <a:p>
            <a:endParaRPr lang="en-US" dirty="0"/>
          </a:p>
        </p:txBody>
      </p:sp>
      <p:sp>
        <p:nvSpPr>
          <p:cNvPr id="167940"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E0271E78-97FF-4289-85A7-3083EDA6CB22}"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67</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71166604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1794" name="Text Box 2"/>
          <p:cNvSpPr>
            <a:spLocks noGrp="1" noChangeArrowheads="1"/>
          </p:cNvSpPr>
          <p:nvPr>
            <p:ph type="body"/>
          </p:nvPr>
        </p:nvSpPr>
        <p:spPr>
          <a:xfrm>
            <a:off x="809625" y="4932363"/>
            <a:ext cx="5916613" cy="4664075"/>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err="1" smtClean="0">
                <a:ea typeface="Microsoft YaHei"/>
                <a:cs typeface="Microsoft YaHei"/>
              </a:rPr>
              <a:t>Revisión</a:t>
            </a:r>
            <a:r>
              <a:rPr lang="en-US" dirty="0" smtClean="0">
                <a:ea typeface="Microsoft YaHei"/>
                <a:cs typeface="Microsoft YaHei"/>
              </a:rPr>
              <a:t>:</a:t>
            </a:r>
            <a:r>
              <a:rPr lang="en-US" baseline="0" dirty="0" smtClean="0">
                <a:ea typeface="Microsoft YaHei"/>
                <a:cs typeface="Microsoft YaHei"/>
              </a:rPr>
              <a:t> 18 </a:t>
            </a:r>
            <a:r>
              <a:rPr lang="en-US" baseline="0" dirty="0" err="1" smtClean="0">
                <a:ea typeface="Microsoft YaHei"/>
                <a:cs typeface="Microsoft YaHei"/>
              </a:rPr>
              <a:t>febrero</a:t>
            </a:r>
            <a:r>
              <a:rPr lang="en-US" baseline="0" dirty="0" smtClean="0">
                <a:ea typeface="Microsoft YaHei"/>
                <a:cs typeface="Microsoft YaHei"/>
              </a:rPr>
              <a:t> 2015 </a:t>
            </a:r>
            <a:r>
              <a:rPr lang="es-ES" dirty="0" smtClean="0"/>
              <a:t>Si se agrega al punto de acceso, grabe entre paréntesis sin codificación de </a:t>
            </a:r>
            <a:r>
              <a:rPr lang="es-ES" dirty="0" err="1" smtClean="0"/>
              <a:t>subcampo</a:t>
            </a:r>
            <a:endParaRPr lang="en-US" baseline="0" dirty="0" smtClean="0">
              <a:ea typeface="Microsoft YaHei"/>
              <a:cs typeface="Microsoft YaHei"/>
            </a:endParaRPr>
          </a:p>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baseline="0" dirty="0" smtClean="0">
              <a:ea typeface="Microsoft YaHei"/>
              <a:cs typeface="Microsoft YaHei"/>
            </a:endParaRPr>
          </a:p>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baseline="0" dirty="0" smtClean="0">
                <a:ea typeface="Microsoft YaHei"/>
                <a:cs typeface="Microsoft YaHei"/>
              </a:rPr>
              <a:t>NOTA </a:t>
            </a:r>
            <a:r>
              <a:rPr lang="en-US" baseline="0" dirty="0" err="1" smtClean="0">
                <a:ea typeface="Microsoft YaHei"/>
                <a:cs typeface="Microsoft YaHei"/>
              </a:rPr>
              <a:t>en</a:t>
            </a:r>
            <a:r>
              <a:rPr lang="en-US" baseline="0" dirty="0" smtClean="0">
                <a:ea typeface="Microsoft YaHei"/>
                <a:cs typeface="Microsoft YaHei"/>
              </a:rPr>
              <a:t> los </a:t>
            </a:r>
            <a:r>
              <a:rPr lang="en-US" baseline="0" dirty="0" err="1" smtClean="0">
                <a:ea typeface="Microsoft YaHei"/>
                <a:cs typeface="Microsoft YaHei"/>
              </a:rPr>
              <a:t>ejemplos</a:t>
            </a:r>
            <a:r>
              <a:rPr lang="en-US" baseline="0" dirty="0" smtClean="0">
                <a:ea typeface="Microsoft YaHei"/>
                <a:cs typeface="Microsoft YaHei"/>
              </a:rPr>
              <a:t> de </a:t>
            </a:r>
            <a:r>
              <a:rPr lang="en-US" baseline="0" dirty="0" err="1" smtClean="0">
                <a:ea typeface="Microsoft YaHei"/>
                <a:cs typeface="Microsoft YaHei"/>
              </a:rPr>
              <a:t>congresos</a:t>
            </a:r>
            <a:r>
              <a:rPr lang="en-US" baseline="0" dirty="0" smtClean="0">
                <a:ea typeface="Microsoft YaHei"/>
                <a:cs typeface="Microsoft YaHei"/>
              </a:rPr>
              <a:t> (</a:t>
            </a:r>
            <a:r>
              <a:rPr lang="en-US" baseline="0" dirty="0" err="1" smtClean="0">
                <a:ea typeface="Microsoft YaHei"/>
                <a:cs typeface="Microsoft YaHei"/>
              </a:rPr>
              <a:t>ve</a:t>
            </a:r>
            <a:r>
              <a:rPr lang="en-US" baseline="0" dirty="0" smtClean="0">
                <a:ea typeface="Microsoft YaHei"/>
                <a:cs typeface="Microsoft YaHei"/>
              </a:rPr>
              <a:t> </a:t>
            </a:r>
            <a:r>
              <a:rPr lang="en-US" baseline="0" dirty="0" err="1" smtClean="0">
                <a:ea typeface="Microsoft YaHei"/>
                <a:cs typeface="Microsoft YaHei"/>
              </a:rPr>
              <a:t>abajo</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notas</a:t>
            </a:r>
            <a:r>
              <a:rPr lang="en-US" baseline="0" dirty="0" smtClean="0">
                <a:ea typeface="Microsoft YaHei"/>
                <a:cs typeface="Microsoft YaHei"/>
              </a:rPr>
              <a:t>). El </a:t>
            </a:r>
            <a:r>
              <a:rPr lang="en-US" baseline="0" dirty="0" err="1" smtClean="0">
                <a:ea typeface="Microsoft YaHei"/>
                <a:cs typeface="Microsoft YaHei"/>
              </a:rPr>
              <a:t>calificador</a:t>
            </a:r>
            <a:r>
              <a:rPr lang="en-US" baseline="0" dirty="0" smtClean="0">
                <a:ea typeface="Microsoft YaHei"/>
                <a:cs typeface="Microsoft YaHei"/>
              </a:rPr>
              <a:t> </a:t>
            </a:r>
            <a:r>
              <a:rPr lang="en-US" baseline="0" dirty="0" err="1" smtClean="0">
                <a:ea typeface="Microsoft YaHei"/>
                <a:cs typeface="Microsoft YaHei"/>
              </a:rPr>
              <a:t>fue</a:t>
            </a:r>
            <a:r>
              <a:rPr lang="en-US" baseline="0" dirty="0" smtClean="0">
                <a:ea typeface="Microsoft YaHei"/>
                <a:cs typeface="Microsoft YaHei"/>
              </a:rPr>
              <a:t> </a:t>
            </a:r>
            <a:r>
              <a:rPr lang="en-US" baseline="0" dirty="0" err="1" smtClean="0">
                <a:ea typeface="Microsoft YaHei"/>
                <a:cs typeface="Microsoft YaHei"/>
              </a:rPr>
              <a:t>añadido</a:t>
            </a:r>
            <a:r>
              <a:rPr lang="en-US" baseline="0" dirty="0" smtClean="0">
                <a:ea typeface="Microsoft YaHei"/>
                <a:cs typeface="Microsoft YaHei"/>
              </a:rPr>
              <a:t> para </a:t>
            </a:r>
            <a:r>
              <a:rPr lang="en-US" baseline="0" dirty="0" err="1" smtClean="0">
                <a:ea typeface="Microsoft YaHei"/>
                <a:cs typeface="Microsoft YaHei"/>
              </a:rPr>
              <a:t>distinguiar</a:t>
            </a:r>
            <a:r>
              <a:rPr lang="en-US" baseline="0" dirty="0" smtClean="0">
                <a:ea typeface="Microsoft YaHei"/>
                <a:cs typeface="Microsoft YaHei"/>
              </a:rPr>
              <a:t> entre dos </a:t>
            </a:r>
            <a:r>
              <a:rPr lang="en-US" baseline="0" dirty="0" err="1" smtClean="0">
                <a:ea typeface="Microsoft YaHei"/>
                <a:cs typeface="Microsoft YaHei"/>
              </a:rPr>
              <a:t>congresos</a:t>
            </a:r>
            <a:r>
              <a:rPr lang="en-US" baseline="0" dirty="0" smtClean="0">
                <a:ea typeface="Microsoft YaHei"/>
                <a:cs typeface="Microsoft YaHei"/>
              </a:rPr>
              <a:t> del </a:t>
            </a:r>
            <a:r>
              <a:rPr lang="en-US" baseline="0" dirty="0" err="1" smtClean="0">
                <a:ea typeface="Microsoft YaHei"/>
                <a:cs typeface="Microsoft YaHei"/>
              </a:rPr>
              <a:t>mismo</a:t>
            </a:r>
            <a:r>
              <a:rPr lang="en-US" baseline="0" dirty="0" smtClean="0">
                <a:ea typeface="Microsoft YaHei"/>
                <a:cs typeface="Microsoft YaHei"/>
              </a:rPr>
              <a:t> </a:t>
            </a:r>
            <a:r>
              <a:rPr lang="en-US" baseline="0" dirty="0" err="1" smtClean="0">
                <a:ea typeface="Microsoft YaHei"/>
                <a:cs typeface="Microsoft YaHei"/>
              </a:rPr>
              <a:t>nombre</a:t>
            </a:r>
            <a:r>
              <a:rPr lang="en-US" baseline="0" dirty="0" smtClean="0">
                <a:ea typeface="Microsoft YaHei"/>
                <a:cs typeface="Microsoft YaHei"/>
              </a:rPr>
              <a:t>. El </a:t>
            </a:r>
            <a:r>
              <a:rPr lang="en-US" baseline="0" dirty="0" err="1" smtClean="0">
                <a:ea typeface="Microsoft YaHei"/>
                <a:cs typeface="Microsoft YaHei"/>
              </a:rPr>
              <a:t>calificador</a:t>
            </a:r>
            <a:r>
              <a:rPr lang="en-US" baseline="0" dirty="0" smtClean="0">
                <a:ea typeface="Microsoft YaHei"/>
                <a:cs typeface="Microsoft YaHei"/>
              </a:rPr>
              <a:t> (Germany vs. Spain) no </a:t>
            </a:r>
            <a:r>
              <a:rPr lang="en-US" baseline="0" dirty="0" err="1" smtClean="0">
                <a:ea typeface="Microsoft YaHei"/>
                <a:cs typeface="Microsoft YaHei"/>
              </a:rPr>
              <a:t>es</a:t>
            </a:r>
            <a:r>
              <a:rPr lang="en-US" baseline="0" dirty="0" smtClean="0">
                <a:ea typeface="Microsoft YaHei"/>
                <a:cs typeface="Microsoft YaHei"/>
              </a:rPr>
              <a:t> el </a:t>
            </a:r>
            <a:r>
              <a:rPr lang="en-US" baseline="0" dirty="0" err="1" smtClean="0">
                <a:ea typeface="Microsoft YaHei"/>
                <a:cs typeface="Microsoft YaHei"/>
              </a:rPr>
              <a:t>calificador</a:t>
            </a:r>
            <a:r>
              <a:rPr lang="en-US" baseline="0" dirty="0" smtClean="0">
                <a:ea typeface="Microsoft YaHei"/>
                <a:cs typeface="Microsoft YaHei"/>
              </a:rPr>
              <a:t> de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adiciones</a:t>
            </a:r>
            <a:r>
              <a:rPr lang="en-US" baseline="0" dirty="0" smtClean="0">
                <a:ea typeface="Microsoft YaHei"/>
                <a:cs typeface="Microsoft YaHei"/>
              </a:rPr>
              <a:t> al </a:t>
            </a:r>
            <a:r>
              <a:rPr lang="en-US" baseline="0" dirty="0" err="1" smtClean="0">
                <a:ea typeface="Microsoft YaHei"/>
                <a:cs typeface="Microsoft YaHei"/>
              </a:rPr>
              <a:t>congreso</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occure</a:t>
            </a:r>
            <a:r>
              <a:rPr lang="en-US" baseline="0" dirty="0" smtClean="0">
                <a:ea typeface="Microsoft YaHei"/>
                <a:cs typeface="Microsoft YaHei"/>
              </a:rPr>
              <a:t> </a:t>
            </a:r>
            <a:r>
              <a:rPr lang="en-US" baseline="0" dirty="0" err="1" smtClean="0">
                <a:ea typeface="Microsoft YaHei"/>
                <a:cs typeface="Microsoft YaHei"/>
              </a:rPr>
              <a:t>después</a:t>
            </a:r>
            <a:r>
              <a:rPr lang="en-US" baseline="0" dirty="0" smtClean="0">
                <a:ea typeface="Microsoft YaHei"/>
                <a:cs typeface="Microsoft YaHei"/>
              </a:rPr>
              <a:t> del </a:t>
            </a:r>
            <a:r>
              <a:rPr lang="en-US" baseline="0" dirty="0" err="1" smtClean="0">
                <a:ea typeface="Microsoft YaHei"/>
                <a:cs typeface="Microsoft YaHei"/>
              </a:rPr>
              <a:t>punto</a:t>
            </a:r>
            <a:r>
              <a:rPr lang="en-US" baseline="0" dirty="0" smtClean="0">
                <a:ea typeface="Microsoft YaHei"/>
                <a:cs typeface="Microsoft YaHei"/>
              </a:rPr>
              <a:t> de </a:t>
            </a:r>
            <a:r>
              <a:rPr lang="en-US" baseline="0" dirty="0" err="1" smtClean="0">
                <a:ea typeface="Microsoft YaHei"/>
                <a:cs typeface="Microsoft YaHei"/>
              </a:rPr>
              <a:t>acceso</a:t>
            </a:r>
            <a:r>
              <a:rPr lang="en-US" baseline="0" dirty="0" smtClean="0">
                <a:ea typeface="Microsoft YaHei"/>
                <a:cs typeface="Microsoft YaHei"/>
              </a:rPr>
              <a:t> </a:t>
            </a:r>
            <a:r>
              <a:rPr lang="en-US" baseline="0" dirty="0" err="1" smtClean="0">
                <a:ea typeface="Microsoft YaHei"/>
                <a:cs typeface="Microsoft YaHei"/>
              </a:rPr>
              <a:t>básico</a:t>
            </a:r>
            <a:r>
              <a:rPr lang="en-US" baseline="0" dirty="0" smtClean="0">
                <a:ea typeface="Microsoft YaHei"/>
                <a:cs typeface="Microsoft YaHei"/>
              </a:rPr>
              <a:t>, </a:t>
            </a:r>
            <a:r>
              <a:rPr lang="en-US" baseline="0" dirty="0" err="1" smtClean="0">
                <a:ea typeface="Microsoft YaHei"/>
                <a:cs typeface="Microsoft YaHei"/>
              </a:rPr>
              <a:t>por</a:t>
            </a:r>
            <a:r>
              <a:rPr lang="en-US" baseline="0" dirty="0" smtClean="0">
                <a:ea typeface="Microsoft YaHei"/>
                <a:cs typeface="Microsoft YaHei"/>
              </a:rPr>
              <a:t> </a:t>
            </a:r>
            <a:r>
              <a:rPr lang="en-US" baseline="0" dirty="0" err="1" smtClean="0">
                <a:ea typeface="Microsoft YaHei"/>
                <a:cs typeface="Microsoft YaHei"/>
              </a:rPr>
              <a:t>ejemplo</a:t>
            </a:r>
            <a:r>
              <a:rPr lang="en-US" baseline="0" dirty="0" smtClean="0">
                <a:ea typeface="Microsoft YaHei"/>
                <a:cs typeface="Microsoft YaHei"/>
              </a:rPr>
              <a:t>:</a:t>
            </a:r>
          </a:p>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baseline="0" dirty="0" smtClean="0">
              <a:ea typeface="Microsoft YaHei"/>
              <a:cs typeface="Microsoft YaHei"/>
            </a:endParaRPr>
          </a:p>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baseline="0" dirty="0" smtClean="0"/>
              <a:t>111 2_  </a:t>
            </a:r>
            <a:r>
              <a:rPr lang="en-US" baseline="0" dirty="0" err="1" smtClean="0"/>
              <a:t>Congreso</a:t>
            </a:r>
            <a:r>
              <a:rPr lang="en-US" baseline="0" dirty="0" smtClean="0"/>
              <a:t> </a:t>
            </a:r>
            <a:r>
              <a:rPr lang="en-US" baseline="0" dirty="0" err="1" smtClean="0"/>
              <a:t>Internacional</a:t>
            </a:r>
            <a:r>
              <a:rPr lang="en-US" baseline="0" dirty="0" smtClean="0"/>
              <a:t> de </a:t>
            </a:r>
            <a:r>
              <a:rPr lang="en-US" baseline="0" dirty="0" err="1" smtClean="0"/>
              <a:t>Linguística</a:t>
            </a:r>
            <a:r>
              <a:rPr lang="en-US" baseline="0" dirty="0" smtClean="0"/>
              <a:t> </a:t>
            </a:r>
            <a:r>
              <a:rPr lang="en-US" baseline="0" dirty="0" err="1" smtClean="0"/>
              <a:t>Hispánica</a:t>
            </a:r>
            <a:r>
              <a:rPr lang="en-US" baseline="0" dirty="0" smtClean="0"/>
              <a:t> (Germany) $n (6th : $d 2003 : $c Leipzig, Germany)</a:t>
            </a:r>
          </a:p>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dirty="0" smtClean="0">
              <a:ea typeface="Microsoft YaHei"/>
              <a:cs typeface="Microsoft YaHei"/>
            </a:endParaRPr>
          </a:p>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ea typeface="Microsoft YaHei"/>
                <a:cs typeface="Microsoft YaHei"/>
              </a:rPr>
              <a:t>NOTA al instructor: </a:t>
            </a:r>
            <a:r>
              <a:rPr lang="en-US" dirty="0" err="1" smtClean="0">
                <a:ea typeface="Microsoft YaHei"/>
                <a:cs typeface="Microsoft YaHei"/>
              </a:rPr>
              <a:t>Revisió</a:t>
            </a:r>
            <a:r>
              <a:rPr lang="en-US" dirty="0" smtClean="0">
                <a:ea typeface="Microsoft YaHei"/>
                <a:cs typeface="Microsoft YaHei"/>
              </a:rPr>
              <a:t> de RDA: Este </a:t>
            </a:r>
            <a:r>
              <a:rPr lang="en-US" dirty="0" err="1" smtClean="0">
                <a:ea typeface="Microsoft YaHei"/>
                <a:cs typeface="Microsoft YaHei"/>
              </a:rPr>
              <a:t>ejemplo</a:t>
            </a:r>
            <a:r>
              <a:rPr lang="en-US" dirty="0" smtClean="0">
                <a:ea typeface="Microsoft YaHei"/>
                <a:cs typeface="Microsoft YaHei"/>
              </a:rPr>
              <a:t> </a:t>
            </a:r>
            <a:r>
              <a:rPr lang="en-US" dirty="0" err="1" smtClean="0">
                <a:ea typeface="Microsoft YaHei"/>
                <a:cs typeface="Microsoft YaHei"/>
              </a:rPr>
              <a:t>previamente</a:t>
            </a:r>
            <a:r>
              <a:rPr lang="en-US" dirty="0" smtClean="0">
                <a:ea typeface="Microsoft YaHei"/>
                <a:cs typeface="Microsoft YaHei"/>
              </a:rPr>
              <a:t> </a:t>
            </a:r>
            <a:r>
              <a:rPr lang="en-US" dirty="0" err="1" smtClean="0">
                <a:ea typeface="Microsoft YaHei"/>
                <a:cs typeface="Microsoft YaHei"/>
              </a:rPr>
              <a:t>contuvo</a:t>
            </a:r>
            <a:r>
              <a:rPr lang="en-US" dirty="0" smtClean="0">
                <a:ea typeface="Microsoft YaHei"/>
                <a:cs typeface="Microsoft YaHei"/>
              </a:rPr>
              <a:t>:</a:t>
            </a:r>
          </a:p>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baseline="0" dirty="0" smtClean="0">
              <a:ea typeface="Microsoft YaHei"/>
            </a:endParaRPr>
          </a:p>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baseline="0" dirty="0" smtClean="0"/>
              <a:t>111 2_  </a:t>
            </a:r>
            <a:r>
              <a:rPr lang="en-US" baseline="0" dirty="0" err="1" smtClean="0"/>
              <a:t>Congreso</a:t>
            </a:r>
            <a:r>
              <a:rPr lang="en-US" baseline="0" dirty="0" smtClean="0"/>
              <a:t> </a:t>
            </a:r>
            <a:r>
              <a:rPr lang="en-US" baseline="0" dirty="0" err="1" smtClean="0"/>
              <a:t>Internacional</a:t>
            </a:r>
            <a:r>
              <a:rPr lang="en-US" baseline="0" dirty="0" smtClean="0"/>
              <a:t> de </a:t>
            </a:r>
            <a:r>
              <a:rPr lang="en-US" baseline="0" dirty="0" err="1" smtClean="0"/>
              <a:t>Linguística</a:t>
            </a:r>
            <a:r>
              <a:rPr lang="en-US" baseline="0" dirty="0" smtClean="0"/>
              <a:t> </a:t>
            </a:r>
            <a:r>
              <a:rPr lang="en-US" baseline="0" dirty="0" err="1" smtClean="0"/>
              <a:t>Hispánica</a:t>
            </a:r>
            <a:r>
              <a:rPr lang="en-US" baseline="0" dirty="0" smtClean="0"/>
              <a:t> (Germany) $n (6th : $d 2003 : $c Leipzig, Germany)</a:t>
            </a:r>
          </a:p>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dirty="0" smtClean="0">
              <a:ea typeface="Microsoft YaHei"/>
              <a:cs typeface="Microsoft YaHei"/>
            </a:endParaRPr>
          </a:p>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ea typeface="Microsoft YaHei"/>
                <a:cs typeface="Microsoft YaHei"/>
              </a:rPr>
              <a:t>Este </a:t>
            </a:r>
            <a:r>
              <a:rPr lang="en-US" dirty="0" err="1" smtClean="0">
                <a:ea typeface="Microsoft YaHei"/>
                <a:cs typeface="Microsoft YaHei"/>
              </a:rPr>
              <a:t>siguió</a:t>
            </a:r>
            <a:r>
              <a:rPr lang="en-US" dirty="0" smtClean="0">
                <a:ea typeface="Microsoft YaHei"/>
                <a:cs typeface="Microsoft YaHei"/>
              </a:rPr>
              <a:t> RDA 11.13.1.8.2, </a:t>
            </a:r>
            <a:r>
              <a:rPr lang="en-US" dirty="0" err="1" smtClean="0">
                <a:ea typeface="Microsoft YaHei"/>
                <a:cs typeface="Microsoft YaHei"/>
              </a:rPr>
              <a:t>que</a:t>
            </a:r>
            <a:r>
              <a:rPr lang="en-US" dirty="0" smtClean="0">
                <a:ea typeface="Microsoft YaHei"/>
                <a:cs typeface="Microsoft YaHei"/>
              </a:rPr>
              <a:t> </a:t>
            </a:r>
            <a:r>
              <a:rPr lang="en-US" dirty="0" err="1" smtClean="0">
                <a:ea typeface="Microsoft YaHei"/>
                <a:cs typeface="Microsoft YaHei"/>
              </a:rPr>
              <a:t>dijo</a:t>
            </a:r>
            <a:r>
              <a:rPr lang="en-US" dirty="0" smtClean="0">
                <a:ea typeface="Microsoft YaHei"/>
                <a:cs typeface="Microsoft YaHei"/>
              </a:rPr>
              <a:t> </a:t>
            </a:r>
            <a:r>
              <a:rPr lang="en-US" dirty="0" err="1" smtClean="0">
                <a:ea typeface="Microsoft YaHei"/>
                <a:cs typeface="Microsoft YaHei"/>
              </a:rPr>
              <a:t>que</a:t>
            </a:r>
            <a:r>
              <a:rPr lang="en-US" dirty="0" smtClean="0">
                <a:ea typeface="Microsoft YaHei"/>
                <a:cs typeface="Microsoft YaHei"/>
              </a:rPr>
              <a:t> </a:t>
            </a:r>
            <a:r>
              <a:rPr lang="en-US" dirty="0" err="1" smtClean="0">
                <a:ea typeface="Microsoft YaHei"/>
                <a:cs typeface="Microsoft YaHei"/>
              </a:rPr>
              <a:t>si</a:t>
            </a:r>
            <a:r>
              <a:rPr lang="en-US" baseline="0" dirty="0" smtClean="0">
                <a:ea typeface="Microsoft YaHei"/>
                <a:cs typeface="Microsoft YaHei"/>
              </a:rPr>
              <a:t>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conferencia</a:t>
            </a:r>
            <a:r>
              <a:rPr lang="en-US" baseline="0" dirty="0" smtClean="0">
                <a:ea typeface="Microsoft YaHei"/>
                <a:cs typeface="Microsoft YaHei"/>
              </a:rPr>
              <a:t>, etc.,  se </a:t>
            </a:r>
            <a:r>
              <a:rPr lang="en-US" baseline="0" dirty="0" err="1" smtClean="0">
                <a:ea typeface="Microsoft YaHei"/>
                <a:cs typeface="Microsoft YaHei"/>
              </a:rPr>
              <a:t>realiza</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el </a:t>
            </a:r>
            <a:r>
              <a:rPr lang="en-US" baseline="0" dirty="0" err="1" smtClean="0">
                <a:ea typeface="Microsoft YaHei"/>
                <a:cs typeface="Microsoft YaHei"/>
              </a:rPr>
              <a:t>mismo</a:t>
            </a:r>
            <a:r>
              <a:rPr lang="en-US" baseline="0" dirty="0" smtClean="0">
                <a:ea typeface="Microsoft YaHei"/>
                <a:cs typeface="Microsoft YaHei"/>
              </a:rPr>
              <a:t> </a:t>
            </a:r>
            <a:r>
              <a:rPr lang="en-US" baseline="0" dirty="0" err="1" smtClean="0">
                <a:ea typeface="Microsoft YaHei"/>
                <a:cs typeface="Microsoft YaHei"/>
              </a:rPr>
              <a:t>lugar</a:t>
            </a:r>
            <a:r>
              <a:rPr lang="en-US" baseline="0" dirty="0" smtClean="0">
                <a:ea typeface="Microsoft YaHei"/>
                <a:cs typeface="Microsoft YaHei"/>
              </a:rPr>
              <a:t> </a:t>
            </a:r>
            <a:r>
              <a:rPr lang="en-US" baseline="0" dirty="0" err="1" smtClean="0">
                <a:ea typeface="Microsoft YaHei"/>
                <a:cs typeface="Microsoft YaHei"/>
              </a:rPr>
              <a:t>cada</a:t>
            </a:r>
            <a:r>
              <a:rPr lang="en-US" baseline="0" dirty="0" smtClean="0">
                <a:ea typeface="Microsoft YaHei"/>
                <a:cs typeface="Microsoft YaHei"/>
              </a:rPr>
              <a:t> </a:t>
            </a:r>
            <a:r>
              <a:rPr lang="en-US" baseline="0" dirty="0" err="1" smtClean="0">
                <a:ea typeface="Microsoft YaHei"/>
                <a:cs typeface="Microsoft YaHei"/>
              </a:rPr>
              <a:t>año</a:t>
            </a:r>
            <a:r>
              <a:rPr lang="en-US" baseline="0" dirty="0" smtClean="0">
                <a:ea typeface="Microsoft YaHei"/>
                <a:cs typeface="Microsoft YaHei"/>
              </a:rPr>
              <a:t>, </a:t>
            </a:r>
            <a:r>
              <a:rPr lang="en-US" dirty="0" err="1" smtClean="0">
                <a:ea typeface="Microsoft YaHei"/>
                <a:cs typeface="Microsoft YaHei"/>
              </a:rPr>
              <a:t>añade</a:t>
            </a:r>
            <a:r>
              <a:rPr lang="en-US" dirty="0" smtClean="0">
                <a:ea typeface="Microsoft YaHei"/>
                <a:cs typeface="Microsoft YaHei"/>
              </a:rPr>
              <a:t> el</a:t>
            </a:r>
            <a:r>
              <a:rPr lang="en-US" baseline="0" dirty="0" smtClean="0">
                <a:ea typeface="Microsoft YaHei"/>
                <a:cs typeface="Microsoft YaHei"/>
              </a:rPr>
              <a:t> </a:t>
            </a:r>
            <a:r>
              <a:rPr lang="en-US" baseline="0" dirty="0" err="1" smtClean="0">
                <a:ea typeface="Microsoft YaHei"/>
                <a:cs typeface="Microsoft YaHei"/>
              </a:rPr>
              <a:t>lugar</a:t>
            </a:r>
            <a:r>
              <a:rPr lang="en-US" dirty="0" smtClean="0">
                <a:ea typeface="Microsoft YaHei"/>
                <a:cs typeface="Microsoft YaHei"/>
              </a:rPr>
              <a:t> de la </a:t>
            </a:r>
            <a:r>
              <a:rPr lang="en-US" dirty="0" err="1" smtClean="0">
                <a:ea typeface="Microsoft YaHei"/>
                <a:cs typeface="Microsoft YaHei"/>
              </a:rPr>
              <a:t>conferencia</a:t>
            </a:r>
            <a:r>
              <a:rPr lang="en-US" dirty="0" smtClean="0">
                <a:ea typeface="Microsoft YaHei"/>
                <a:cs typeface="Microsoft YaHei"/>
              </a:rPr>
              <a:t> </a:t>
            </a:r>
            <a:r>
              <a:rPr lang="en-US" dirty="0" err="1" smtClean="0">
                <a:ea typeface="Microsoft YaHei"/>
                <a:cs typeface="Microsoft YaHei"/>
              </a:rPr>
              <a:t>en</a:t>
            </a:r>
            <a:r>
              <a:rPr lang="en-US" dirty="0" smtClean="0">
                <a:ea typeface="Microsoft YaHei"/>
                <a:cs typeface="Microsoft YaHei"/>
              </a:rPr>
              <a:t> el </a:t>
            </a:r>
            <a:r>
              <a:rPr lang="en-US" dirty="0" err="1" smtClean="0">
                <a:ea typeface="Microsoft YaHei"/>
                <a:cs typeface="Microsoft YaHei"/>
              </a:rPr>
              <a:t>punto</a:t>
            </a:r>
            <a:r>
              <a:rPr lang="en-US" dirty="0" smtClean="0">
                <a:ea typeface="Microsoft YaHei"/>
                <a:cs typeface="Microsoft YaHei"/>
              </a:rPr>
              <a:t> de </a:t>
            </a:r>
            <a:r>
              <a:rPr lang="en-US" dirty="0" err="1" smtClean="0">
                <a:ea typeface="Microsoft YaHei"/>
                <a:cs typeface="Microsoft YaHei"/>
              </a:rPr>
              <a:t>acceso</a:t>
            </a:r>
            <a:r>
              <a:rPr lang="en-US" dirty="0" smtClean="0">
                <a:ea typeface="Microsoft YaHei"/>
                <a:cs typeface="Microsoft YaHei"/>
              </a:rPr>
              <a:t> </a:t>
            </a:r>
            <a:r>
              <a:rPr lang="en-US" dirty="0" err="1" smtClean="0">
                <a:ea typeface="Microsoft YaHei"/>
                <a:cs typeface="Microsoft YaHei"/>
              </a:rPr>
              <a:t>que</a:t>
            </a:r>
            <a:r>
              <a:rPr lang="en-US" dirty="0" smtClean="0">
                <a:ea typeface="Microsoft YaHei"/>
                <a:cs typeface="Microsoft YaHei"/>
              </a:rPr>
              <a:t> </a:t>
            </a:r>
            <a:r>
              <a:rPr lang="en-US" dirty="0" err="1" smtClean="0">
                <a:ea typeface="Microsoft YaHei"/>
                <a:cs typeface="Microsoft YaHei"/>
              </a:rPr>
              <a:t>representa</a:t>
            </a:r>
            <a:r>
              <a:rPr lang="en-US" dirty="0" smtClean="0">
                <a:ea typeface="Microsoft YaHei"/>
                <a:cs typeface="Microsoft YaHei"/>
              </a:rPr>
              <a:t> la </a:t>
            </a:r>
            <a:r>
              <a:rPr lang="en-US" dirty="0" err="1" smtClean="0">
                <a:ea typeface="Microsoft YaHei"/>
                <a:cs typeface="Microsoft YaHei"/>
              </a:rPr>
              <a:t>serie</a:t>
            </a:r>
            <a:r>
              <a:rPr lang="en-US" dirty="0" smtClean="0">
                <a:ea typeface="Microsoft YaHei"/>
                <a:cs typeface="Microsoft YaHei"/>
              </a:rPr>
              <a:t> de </a:t>
            </a:r>
            <a:r>
              <a:rPr lang="en-US" dirty="0" err="1" smtClean="0">
                <a:ea typeface="Microsoft YaHei"/>
                <a:cs typeface="Microsoft YaHei"/>
              </a:rPr>
              <a:t>conferencias</a:t>
            </a:r>
            <a:r>
              <a:rPr lang="en-US" dirty="0" smtClean="0">
                <a:ea typeface="Microsoft YaHei"/>
                <a:cs typeface="Microsoft YaHei"/>
              </a:rPr>
              <a:t>. RDA 11.13.1.8.2 </a:t>
            </a:r>
            <a:r>
              <a:rPr lang="en-US" dirty="0" err="1" smtClean="0">
                <a:ea typeface="Microsoft YaHei"/>
                <a:cs typeface="Microsoft YaHei"/>
              </a:rPr>
              <a:t>fue</a:t>
            </a:r>
            <a:r>
              <a:rPr lang="en-US" dirty="0" smtClean="0">
                <a:ea typeface="Microsoft YaHei"/>
                <a:cs typeface="Microsoft YaHei"/>
              </a:rPr>
              <a:t> </a:t>
            </a:r>
            <a:r>
              <a:rPr lang="en-US" dirty="0" err="1" smtClean="0">
                <a:ea typeface="Microsoft YaHei"/>
                <a:cs typeface="Microsoft YaHei"/>
              </a:rPr>
              <a:t>revisado</a:t>
            </a:r>
            <a:r>
              <a:rPr lang="en-US" dirty="0" smtClean="0">
                <a:ea typeface="Microsoft YaHei"/>
                <a:cs typeface="Microsoft YaHei"/>
              </a:rPr>
              <a:t> </a:t>
            </a:r>
            <a:r>
              <a:rPr lang="en-US" dirty="0" err="1" smtClean="0">
                <a:ea typeface="Microsoft YaHei"/>
                <a:cs typeface="Microsoft YaHei"/>
              </a:rPr>
              <a:t>en</a:t>
            </a:r>
            <a:r>
              <a:rPr lang="en-US" dirty="0" smtClean="0">
                <a:ea typeface="Microsoft YaHei"/>
                <a:cs typeface="Microsoft YaHei"/>
              </a:rPr>
              <a:t> </a:t>
            </a:r>
            <a:r>
              <a:rPr lang="en-US" dirty="0" err="1" smtClean="0">
                <a:ea typeface="Microsoft YaHei"/>
                <a:cs typeface="Microsoft YaHei"/>
              </a:rPr>
              <a:t>abril</a:t>
            </a:r>
            <a:r>
              <a:rPr lang="en-US" dirty="0" smtClean="0">
                <a:ea typeface="Microsoft YaHei"/>
                <a:cs typeface="Microsoft YaHei"/>
              </a:rPr>
              <a:t> de 2014 y </a:t>
            </a:r>
            <a:r>
              <a:rPr lang="en-US" dirty="0" err="1" smtClean="0">
                <a:ea typeface="Microsoft YaHei"/>
                <a:cs typeface="Microsoft YaHei"/>
              </a:rPr>
              <a:t>ahora</a:t>
            </a:r>
            <a:r>
              <a:rPr lang="en-US" dirty="0" smtClean="0">
                <a:ea typeface="Microsoft YaHei"/>
                <a:cs typeface="Microsoft YaHei"/>
              </a:rPr>
              <a:t> dice, “</a:t>
            </a:r>
            <a:r>
              <a:rPr lang="es-ES" dirty="0" smtClean="0"/>
              <a:t>Si todas las conferencias, etc., en una serie se llevaron a cabo en el mismo lugar, agregue el lugar a un punto de acceso que represente la serie de la conferencia, etc. No agregue el número o fecha de las conferencias, etc.</a:t>
            </a:r>
            <a:r>
              <a:rPr lang="en-US"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No hay </a:t>
            </a:r>
            <a:r>
              <a:rPr lang="en-US" dirty="0" err="1" smtClean="0">
                <a:ea typeface="Microsoft YaHei"/>
                <a:cs typeface="Microsoft YaHei"/>
              </a:rPr>
              <a:t>espacio</a:t>
            </a:r>
            <a:r>
              <a:rPr lang="en-US" dirty="0" smtClean="0">
                <a:ea typeface="Microsoft YaHei"/>
                <a:cs typeface="Microsoft YaHei"/>
              </a:rPr>
              <a:t> </a:t>
            </a:r>
            <a:r>
              <a:rPr lang="en-US" dirty="0" err="1" smtClean="0">
                <a:ea typeface="Microsoft YaHei"/>
                <a:cs typeface="Microsoft YaHei"/>
              </a:rPr>
              <a:t>suficiente</a:t>
            </a:r>
            <a:r>
              <a:rPr lang="en-US" dirty="0" smtClean="0">
                <a:ea typeface="Microsoft YaHei"/>
                <a:cs typeface="Microsoft YaHei"/>
              </a:rPr>
              <a:t> para </a:t>
            </a:r>
            <a:r>
              <a:rPr lang="en-US" dirty="0" err="1" smtClean="0">
                <a:ea typeface="Microsoft YaHei"/>
                <a:cs typeface="Microsoft YaHei"/>
              </a:rPr>
              <a:t>todos</a:t>
            </a:r>
            <a:r>
              <a:rPr lang="en-US" dirty="0" smtClean="0">
                <a:ea typeface="Microsoft YaHei"/>
                <a:cs typeface="Microsoft YaHei"/>
              </a:rPr>
              <a:t> los </a:t>
            </a:r>
            <a:r>
              <a:rPr lang="en-US" dirty="0" err="1" smtClean="0">
                <a:ea typeface="Microsoft YaHei"/>
                <a:cs typeface="Microsoft YaHei"/>
              </a:rPr>
              <a:t>ejemplos</a:t>
            </a:r>
            <a:r>
              <a:rPr lang="en-US" dirty="0" smtClean="0">
                <a:ea typeface="Microsoft YaHei"/>
                <a:cs typeface="Microsoft YaHei"/>
              </a:rPr>
              <a:t> </a:t>
            </a:r>
            <a:r>
              <a:rPr lang="en-US" dirty="0" err="1" smtClean="0">
                <a:ea typeface="Microsoft YaHei"/>
                <a:cs typeface="Microsoft YaHei"/>
              </a:rPr>
              <a:t>en</a:t>
            </a:r>
            <a:r>
              <a:rPr lang="en-US" dirty="0" smtClean="0">
                <a:ea typeface="Microsoft YaHei"/>
                <a:cs typeface="Microsoft YaHei"/>
              </a:rPr>
              <a:t> la version</a:t>
            </a:r>
            <a:r>
              <a:rPr lang="en-US" baseline="0" dirty="0" smtClean="0">
                <a:ea typeface="Microsoft YaHei"/>
                <a:cs typeface="Microsoft YaHei"/>
              </a:rPr>
              <a:t> </a:t>
            </a:r>
            <a:r>
              <a:rPr lang="en-US" baseline="0" dirty="0" err="1" smtClean="0">
                <a:ea typeface="Microsoft YaHei"/>
                <a:cs typeface="Microsoft YaHei"/>
              </a:rPr>
              <a:t>inglés</a:t>
            </a:r>
            <a:r>
              <a:rPr lang="en-US" baseline="0" dirty="0" smtClean="0">
                <a:ea typeface="Microsoft YaHei"/>
                <a:cs typeface="Microsoft YaHei"/>
              </a:rPr>
              <a:t>:</a:t>
            </a: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400" dirty="0" smtClean="0">
                <a:solidFill>
                  <a:srgbClr val="000000"/>
                </a:solidFill>
                <a:latin typeface="Calibri" pitchFamily="34" charset="0"/>
                <a:cs typeface="Microsoft YaHei"/>
              </a:rPr>
              <a:t>Record in 370 field</a:t>
            </a:r>
          </a:p>
          <a:p>
            <a:pPr marL="1714500" lvl="1" indent="-971550">
              <a:spcBef>
                <a:spcPts val="638"/>
              </a:spcBef>
              <a:spcAft>
                <a:spcPts val="1425"/>
              </a:spcAft>
              <a:buClr>
                <a:srgbClr val="000000"/>
              </a:buClr>
              <a:buAutoNum type="arabicPlain" startAt="37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400" dirty="0" smtClean="0">
                <a:solidFill>
                  <a:srgbClr val="000000"/>
                </a:solidFill>
                <a:latin typeface="Calibri" pitchFamily="34" charset="0"/>
                <a:cs typeface="Microsoft YaHei"/>
              </a:rPr>
              <a:t>$e Hamden (Conn.) $2 </a:t>
            </a:r>
            <a:r>
              <a:rPr lang="en-US" sz="1400" dirty="0" err="1" smtClean="0">
                <a:solidFill>
                  <a:srgbClr val="000000"/>
                </a:solidFill>
                <a:latin typeface="Calibri" pitchFamily="34" charset="0"/>
                <a:cs typeface="Microsoft YaHei"/>
              </a:rPr>
              <a:t>naf</a:t>
            </a:r>
            <a:endParaRPr lang="en-US" sz="1400" dirty="0" smtClean="0">
              <a:solidFill>
                <a:srgbClr val="000000"/>
              </a:solidFill>
              <a:latin typeface="Calibri" pitchFamily="34" charset="0"/>
              <a:cs typeface="Microsoft YaHei"/>
            </a:endParaRPr>
          </a:p>
          <a:p>
            <a:pPr lvl="1" indent="0">
              <a:spcBef>
                <a:spcPts val="638"/>
              </a:spcBef>
              <a:spcAft>
                <a:spcPts val="1425"/>
              </a:spcAft>
              <a:buClr>
                <a:srgbClr val="000000"/>
              </a:buCl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400" dirty="0" smtClean="0">
                <a:solidFill>
                  <a:srgbClr val="000000"/>
                </a:solidFill>
                <a:latin typeface="Calibri" pitchFamily="34" charset="0"/>
                <a:cs typeface="Microsoft YaHei"/>
              </a:rPr>
              <a:t>370		$e Salt Lake City (Utah) $2 </a:t>
            </a:r>
            <a:r>
              <a:rPr lang="en-US" sz="1400" dirty="0" err="1" smtClean="0">
                <a:solidFill>
                  <a:srgbClr val="000000"/>
                </a:solidFill>
                <a:latin typeface="Calibri" pitchFamily="34" charset="0"/>
                <a:cs typeface="Microsoft YaHei"/>
              </a:rPr>
              <a:t>naf</a:t>
            </a:r>
            <a:endParaRPr lang="en-US" sz="1400" dirty="0" smtClean="0">
              <a:solidFill>
                <a:srgbClr val="000000"/>
              </a:solidFill>
              <a:latin typeface="Calibri" pitchFamily="34" charset="0"/>
              <a:cs typeface="Microsoft YaHei"/>
            </a:endParaRPr>
          </a:p>
          <a:p>
            <a:pPr marL="1714500" lvl="1" indent="-971550">
              <a:spcBef>
                <a:spcPts val="638"/>
              </a:spcBef>
              <a:spcAft>
                <a:spcPts val="1425"/>
              </a:spcAft>
              <a:buClr>
                <a:srgbClr val="000000"/>
              </a:buClr>
              <a:buAutoNum type="arabicPlain" startAt="37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400" dirty="0" smtClean="0">
                <a:solidFill>
                  <a:srgbClr val="000000"/>
                </a:solidFill>
                <a:latin typeface="Calibri" pitchFamily="34" charset="0"/>
                <a:cs typeface="Microsoft YaHei"/>
              </a:rPr>
              <a:t>$e Germany $2 </a:t>
            </a:r>
            <a:r>
              <a:rPr lang="en-US" sz="1400" dirty="0" err="1" smtClean="0">
                <a:solidFill>
                  <a:srgbClr val="000000"/>
                </a:solidFill>
                <a:latin typeface="Calibri" pitchFamily="34" charset="0"/>
                <a:cs typeface="Microsoft YaHei"/>
              </a:rPr>
              <a:t>naf</a:t>
            </a:r>
            <a:endParaRPr lang="en-US" sz="1400" dirty="0" smtClean="0">
              <a:solidFill>
                <a:srgbClr val="000000"/>
              </a:solidFill>
              <a:latin typeface="Calibri" pitchFamily="34" charset="0"/>
              <a:cs typeface="Microsoft YaHei"/>
            </a:endParaRPr>
          </a:p>
          <a:p>
            <a:pPr lvl="1" indent="0">
              <a:spcBef>
                <a:spcPts val="638"/>
              </a:spcBef>
              <a:spcAft>
                <a:spcPts val="1425"/>
              </a:spcAft>
              <a:buClr>
                <a:srgbClr val="000000"/>
              </a:buCl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400" dirty="0" smtClean="0">
                <a:solidFill>
                  <a:srgbClr val="000000"/>
                </a:solidFill>
                <a:latin typeface="Calibri" pitchFamily="34" charset="0"/>
                <a:cs typeface="Microsoft YaHei"/>
              </a:rPr>
              <a:t>370		$e Spain $2 </a:t>
            </a:r>
            <a:r>
              <a:rPr lang="en-US" sz="1400" dirty="0" err="1" smtClean="0">
                <a:solidFill>
                  <a:srgbClr val="000000"/>
                </a:solidFill>
                <a:latin typeface="Calibri" pitchFamily="34" charset="0"/>
                <a:cs typeface="Microsoft YaHei"/>
              </a:rPr>
              <a:t>naf</a:t>
            </a:r>
            <a:endParaRPr lang="en-US" sz="1400" dirty="0" smtClean="0">
              <a:solidFill>
                <a:srgbClr val="000000"/>
              </a:solidFill>
              <a:latin typeface="Calibri" pitchFamily="34" charset="0"/>
              <a:cs typeface="Microsoft YaHei"/>
            </a:endParaRP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400" dirty="0" smtClean="0">
                <a:solidFill>
                  <a:srgbClr val="000000"/>
                </a:solidFill>
                <a:latin typeface="Calibri" pitchFamily="34" charset="0"/>
                <a:cs typeface="Microsoft YaHei"/>
              </a:rPr>
              <a:t>If added to access point, record in parentheses with no subfield coding</a:t>
            </a:r>
          </a:p>
          <a:p>
            <a:pPr marL="331788" indent="-331788">
              <a:spcBef>
                <a:spcPts val="638"/>
              </a:spcBef>
              <a:spcAft>
                <a:spcPts val="1425"/>
              </a:spcAft>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400" dirty="0" smtClean="0">
                <a:solidFill>
                  <a:srgbClr val="000000"/>
                </a:solidFill>
                <a:latin typeface="Calibri" pitchFamily="34" charset="0"/>
                <a:cs typeface="Microsoft YaHei"/>
              </a:rPr>
              <a:t>		110	2_ 	Children’s Center (Hamden, Conn.)</a:t>
            </a:r>
          </a:p>
          <a:p>
            <a:pPr marL="331788" indent="-331788">
              <a:spcBef>
                <a:spcPts val="638"/>
              </a:spcBef>
              <a:spcAft>
                <a:spcPts val="1425"/>
              </a:spcAft>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400" dirty="0" smtClean="0">
                <a:solidFill>
                  <a:srgbClr val="000000"/>
                </a:solidFill>
                <a:latin typeface="Calibri" pitchFamily="34" charset="0"/>
                <a:cs typeface="Microsoft YaHei"/>
              </a:rPr>
              <a:t>		110 	2_ 	Children’s Center (Salt Lake City, Utah)</a:t>
            </a:r>
          </a:p>
          <a:p>
            <a:pPr marL="331788" indent="-331788">
              <a:spcBef>
                <a:spcPts val="638"/>
              </a:spcBef>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400" dirty="0" smtClean="0">
                <a:solidFill>
                  <a:srgbClr val="000000"/>
                </a:solidFill>
                <a:latin typeface="Calibri" pitchFamily="34" charset="0"/>
                <a:cs typeface="Microsoft YaHei"/>
              </a:rPr>
              <a:t>		111 	2_	</a:t>
            </a:r>
            <a:r>
              <a:rPr lang="en-US" sz="1400" dirty="0" err="1" smtClean="0">
                <a:solidFill>
                  <a:srgbClr val="000000"/>
                </a:solidFill>
                <a:latin typeface="Calibri" pitchFamily="34" charset="0"/>
                <a:cs typeface="Microsoft YaHei"/>
              </a:rPr>
              <a:t>Congreso</a:t>
            </a:r>
            <a:r>
              <a:rPr lang="en-US" sz="1400" dirty="0" smtClean="0">
                <a:solidFill>
                  <a:srgbClr val="000000"/>
                </a:solidFill>
                <a:latin typeface="Calibri" pitchFamily="34" charset="0"/>
                <a:cs typeface="Microsoft YaHei"/>
              </a:rPr>
              <a:t> </a:t>
            </a:r>
            <a:r>
              <a:rPr lang="en-US" sz="1400" dirty="0" err="1" smtClean="0">
                <a:solidFill>
                  <a:srgbClr val="000000"/>
                </a:solidFill>
                <a:latin typeface="Calibri" pitchFamily="34" charset="0"/>
                <a:cs typeface="Microsoft YaHei"/>
              </a:rPr>
              <a:t>Internacional</a:t>
            </a:r>
            <a:r>
              <a:rPr lang="en-US" sz="1400" dirty="0" smtClean="0">
                <a:solidFill>
                  <a:srgbClr val="000000"/>
                </a:solidFill>
                <a:latin typeface="Calibri" pitchFamily="34" charset="0"/>
                <a:cs typeface="Microsoft YaHei"/>
              </a:rPr>
              <a:t> de </a:t>
            </a:r>
            <a:r>
              <a:rPr lang="en-US" sz="1400" dirty="0" err="1" smtClean="0">
                <a:solidFill>
                  <a:srgbClr val="000000"/>
                </a:solidFill>
                <a:latin typeface="Calibri" pitchFamily="34" charset="0"/>
                <a:cs typeface="Microsoft YaHei"/>
              </a:rPr>
              <a:t>Linguística</a:t>
            </a:r>
            <a:r>
              <a:rPr lang="en-US" sz="1400" dirty="0" smtClean="0">
                <a:solidFill>
                  <a:srgbClr val="000000"/>
                </a:solidFill>
                <a:latin typeface="Calibri" pitchFamily="34" charset="0"/>
                <a:cs typeface="Microsoft YaHei"/>
              </a:rPr>
              <a:t> </a:t>
            </a:r>
            <a:r>
              <a:rPr lang="en-US" sz="1400" dirty="0" err="1" smtClean="0">
                <a:solidFill>
                  <a:srgbClr val="000000"/>
                </a:solidFill>
                <a:latin typeface="Calibri" pitchFamily="34" charset="0"/>
                <a:cs typeface="Microsoft YaHei"/>
              </a:rPr>
              <a:t>Hispánica</a:t>
            </a:r>
            <a:r>
              <a:rPr lang="en-US" sz="1400" dirty="0" smtClean="0">
                <a:solidFill>
                  <a:srgbClr val="000000"/>
                </a:solidFill>
                <a:latin typeface="Calibri" pitchFamily="34" charset="0"/>
                <a:cs typeface="Microsoft YaHei"/>
              </a:rPr>
              <a:t> (Germany)</a:t>
            </a:r>
          </a:p>
          <a:p>
            <a:pPr marL="331788" indent="-331788">
              <a:spcBef>
                <a:spcPts val="638"/>
              </a:spcBef>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400" dirty="0" smtClean="0">
                <a:solidFill>
                  <a:srgbClr val="000000"/>
                </a:solidFill>
                <a:latin typeface="Calibri" pitchFamily="34" charset="0"/>
                <a:cs typeface="Microsoft YaHei"/>
              </a:rPr>
              <a:t>		111 	2_ 	</a:t>
            </a:r>
            <a:r>
              <a:rPr lang="en-US" sz="1400" dirty="0" err="1" smtClean="0">
                <a:solidFill>
                  <a:srgbClr val="000000"/>
                </a:solidFill>
                <a:latin typeface="Calibri" pitchFamily="34" charset="0"/>
                <a:cs typeface="Microsoft YaHei"/>
              </a:rPr>
              <a:t>Congreso</a:t>
            </a:r>
            <a:r>
              <a:rPr lang="en-US" sz="1400" dirty="0" smtClean="0">
                <a:solidFill>
                  <a:srgbClr val="000000"/>
                </a:solidFill>
                <a:latin typeface="Calibri" pitchFamily="34" charset="0"/>
                <a:cs typeface="Microsoft YaHei"/>
              </a:rPr>
              <a:t> </a:t>
            </a:r>
            <a:r>
              <a:rPr lang="en-US" sz="1400" dirty="0" err="1" smtClean="0">
                <a:solidFill>
                  <a:srgbClr val="000000"/>
                </a:solidFill>
                <a:latin typeface="Calibri" pitchFamily="34" charset="0"/>
                <a:cs typeface="Microsoft YaHei"/>
              </a:rPr>
              <a:t>Internacional</a:t>
            </a:r>
            <a:r>
              <a:rPr lang="en-US" sz="1400" dirty="0" smtClean="0">
                <a:solidFill>
                  <a:srgbClr val="000000"/>
                </a:solidFill>
                <a:latin typeface="Calibri" pitchFamily="34" charset="0"/>
                <a:cs typeface="Microsoft YaHei"/>
              </a:rPr>
              <a:t> de </a:t>
            </a:r>
            <a:r>
              <a:rPr lang="en-US" sz="1400" dirty="0" err="1" smtClean="0">
                <a:solidFill>
                  <a:srgbClr val="000000"/>
                </a:solidFill>
                <a:latin typeface="Calibri" pitchFamily="34" charset="0"/>
                <a:cs typeface="Microsoft YaHei"/>
              </a:rPr>
              <a:t>Linguística</a:t>
            </a:r>
            <a:r>
              <a:rPr lang="en-US" sz="1400" dirty="0" smtClean="0">
                <a:solidFill>
                  <a:srgbClr val="000000"/>
                </a:solidFill>
                <a:latin typeface="Calibri" pitchFamily="34" charset="0"/>
                <a:cs typeface="Microsoft YaHei"/>
              </a:rPr>
              <a:t> </a:t>
            </a:r>
            <a:r>
              <a:rPr lang="en-US" sz="1400" dirty="0" err="1" smtClean="0">
                <a:solidFill>
                  <a:srgbClr val="000000"/>
                </a:solidFill>
                <a:latin typeface="Calibri" pitchFamily="34" charset="0"/>
                <a:cs typeface="Microsoft YaHei"/>
              </a:rPr>
              <a:t>Hispánica</a:t>
            </a:r>
            <a:r>
              <a:rPr lang="en-US" sz="1400" dirty="0" smtClean="0">
                <a:solidFill>
                  <a:srgbClr val="000000"/>
                </a:solidFill>
                <a:latin typeface="Calibri" pitchFamily="34" charset="0"/>
                <a:cs typeface="Microsoft YaHei"/>
              </a:rPr>
              <a:t> (Spain)</a:t>
            </a:r>
            <a:endParaRPr lang="en-US" dirty="0" smtClean="0">
              <a:solidFill>
                <a:srgbClr val="000000"/>
              </a:solidFill>
              <a:latin typeface="Calibri" pitchFamily="34" charset="0"/>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p:txBody>
      </p:sp>
      <p:sp>
        <p:nvSpPr>
          <p:cNvPr id="161795" name="Text Box 3"/>
          <p:cNvSpPr txBox="1">
            <a:spLocks noChangeArrowheads="1"/>
          </p:cNvSpPr>
          <p:nvPr/>
        </p:nvSpPr>
        <p:spPr bwMode="auto">
          <a:xfrm>
            <a:off x="1588" y="0"/>
            <a:ext cx="554037" cy="31273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DEB8AD95-5CC8-4253-9A05-E1C3DACE9CE0}"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68</a:t>
            </a:fld>
            <a:endParaRPr lang="en-US" sz="1900">
              <a:solidFill>
                <a:srgbClr val="000000"/>
              </a:solidFill>
              <a:latin typeface="Calibri" pitchFamily="34" charset="0"/>
              <a:cs typeface="Microsoft YaHei"/>
            </a:endParaRPr>
          </a:p>
        </p:txBody>
      </p:sp>
      <p:sp>
        <p:nvSpPr>
          <p:cNvPr id="161796"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61797" name="Slide Number Placeholder 4"/>
          <p:cNvSpPr>
            <a:spLocks noGrp="1"/>
          </p:cNvSpPr>
          <p:nvPr>
            <p:ph type="sldNum" sz="quarter"/>
          </p:nvPr>
        </p:nvSpPr>
        <p:spPr>
          <a:noFill/>
          <a:ln>
            <a:miter lim="800000"/>
            <a:headEnd/>
            <a:tailEnd/>
          </a:ln>
        </p:spPr>
        <p:txBody>
          <a:bodyPr/>
          <a:lstStyle/>
          <a:p>
            <a:fld id="{8B7355B7-7042-4F35-82D8-474251574CE7}" type="slidenum">
              <a:rPr lang="en-US" smtClean="0"/>
              <a:pPr/>
              <a:t>68</a:t>
            </a:fld>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Text Box 2"/>
          <p:cNvSpPr>
            <a:spLocks noGrp="1" noChangeArrowheads="1"/>
          </p:cNvSpPr>
          <p:nvPr>
            <p:ph type="body"/>
          </p:nvPr>
        </p:nvSpPr>
        <p:spPr>
          <a:xfrm>
            <a:off x="809625" y="4932363"/>
            <a:ext cx="64785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 mayo</a:t>
            </a:r>
            <a:r>
              <a:rPr lang="en-US" baseline="0" dirty="0" smtClean="0">
                <a:ea typeface="Microsoft YaHei"/>
                <a:cs typeface="Microsoft YaHei"/>
              </a:rPr>
              <a:t> 2013</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El</a:t>
            </a:r>
            <a:r>
              <a:rPr lang="en-US" baseline="0" dirty="0" smtClean="0">
                <a:ea typeface="Microsoft YaHei"/>
                <a:cs typeface="Microsoft YaHei"/>
              </a:rPr>
              <a:t> </a:t>
            </a:r>
            <a:r>
              <a:rPr lang="en-US" dirty="0" smtClean="0">
                <a:ea typeface="Microsoft YaHei"/>
                <a:cs typeface="Microsoft YaHei"/>
              </a:rPr>
              <a:t>instructor </a:t>
            </a:r>
            <a:r>
              <a:rPr lang="en-US" dirty="0" err="1" smtClean="0">
                <a:ea typeface="Microsoft YaHei"/>
                <a:cs typeface="Microsoft YaHei"/>
              </a:rPr>
              <a:t>debe</a:t>
            </a:r>
            <a:r>
              <a:rPr lang="en-US" dirty="0" smtClean="0">
                <a:ea typeface="Microsoft YaHei"/>
                <a:cs typeface="Microsoft YaHei"/>
              </a:rPr>
              <a:t> </a:t>
            </a:r>
            <a:r>
              <a:rPr lang="en-US" dirty="0" err="1" smtClean="0">
                <a:ea typeface="Microsoft YaHei"/>
                <a:cs typeface="Microsoft YaHei"/>
              </a:rPr>
              <a:t>referir</a:t>
            </a:r>
            <a:r>
              <a:rPr lang="en-US" baseline="0" dirty="0" smtClean="0">
                <a:ea typeface="Microsoft YaHei"/>
                <a:cs typeface="Microsoft YaHei"/>
              </a:rPr>
              <a:t> a los </a:t>
            </a:r>
            <a:r>
              <a:rPr lang="en-US" baseline="0" dirty="0" err="1" smtClean="0">
                <a:ea typeface="Microsoft YaHei"/>
                <a:cs typeface="Microsoft YaHei"/>
              </a:rPr>
              <a:t>participantes</a:t>
            </a:r>
            <a:r>
              <a:rPr lang="en-US" baseline="0" dirty="0" smtClean="0">
                <a:ea typeface="Microsoft YaHei"/>
                <a:cs typeface="Microsoft YaHei"/>
              </a:rPr>
              <a:t> a la </a:t>
            </a:r>
            <a:r>
              <a:rPr lang="en-US" baseline="0" dirty="0" err="1" smtClean="0">
                <a:ea typeface="Microsoft YaHei"/>
                <a:cs typeface="Microsoft YaHei"/>
              </a:rPr>
              <a:t>información</a:t>
            </a:r>
            <a:r>
              <a:rPr lang="en-US" baseline="0" dirty="0" smtClean="0">
                <a:ea typeface="Microsoft YaHei"/>
                <a:cs typeface="Microsoft YaHei"/>
              </a:rPr>
              <a:t> de la </a:t>
            </a:r>
            <a:r>
              <a:rPr lang="en-US" baseline="0" dirty="0" err="1" smtClean="0">
                <a:ea typeface="Microsoft YaHei"/>
                <a:cs typeface="Microsoft YaHei"/>
              </a:rPr>
              <a:t>diapositiva</a:t>
            </a:r>
            <a:r>
              <a:rPr lang="en-US" baseline="0" dirty="0" smtClean="0">
                <a:ea typeface="Microsoft YaHei"/>
                <a:cs typeface="Microsoft YaHei"/>
              </a:rPr>
              <a:t> 21.</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Nota para el instructor: </a:t>
            </a:r>
            <a:r>
              <a:rPr lang="en-US" dirty="0" err="1" smtClean="0">
                <a:ea typeface="Microsoft YaHei"/>
                <a:cs typeface="Microsoft YaHei"/>
              </a:rPr>
              <a:t>responda</a:t>
            </a:r>
            <a:r>
              <a:rPr lang="en-US" baseline="0" dirty="0" smtClean="0">
                <a:ea typeface="Microsoft YaHei"/>
                <a:cs typeface="Microsoft YaHei"/>
              </a:rPr>
              <a:t> con la </a:t>
            </a:r>
            <a:r>
              <a:rPr lang="en-US" baseline="0" dirty="0" err="1" smtClean="0">
                <a:ea typeface="Microsoft YaHei"/>
                <a:cs typeface="Microsoft YaHei"/>
              </a:rPr>
              <a:t>información</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se da </a:t>
            </a:r>
            <a:r>
              <a:rPr lang="en-US" baseline="0" dirty="0" err="1" smtClean="0">
                <a:ea typeface="Microsoft YaHei"/>
                <a:cs typeface="Microsoft YaHei"/>
              </a:rPr>
              <a:t>aquí</a:t>
            </a:r>
            <a:r>
              <a:rPr lang="en-US" baseline="0" dirty="0" smtClean="0">
                <a:ea typeface="Microsoft YaHei"/>
                <a:cs typeface="Microsoft YaHei"/>
              </a:rPr>
              <a:t>. Los </a:t>
            </a:r>
            <a:r>
              <a:rPr lang="en-US" baseline="0" dirty="0" err="1" smtClean="0">
                <a:ea typeface="Microsoft YaHei"/>
                <a:cs typeface="Microsoft YaHei"/>
              </a:rPr>
              <a:t>participantes</a:t>
            </a:r>
            <a:r>
              <a:rPr lang="en-US" baseline="0" dirty="0" smtClean="0">
                <a:ea typeface="Microsoft YaHei"/>
                <a:cs typeface="Microsoft YaHei"/>
              </a:rPr>
              <a:t> no </a:t>
            </a:r>
            <a:r>
              <a:rPr lang="en-US" baseline="0" dirty="0" err="1" smtClean="0">
                <a:ea typeface="Microsoft YaHei"/>
                <a:cs typeface="Microsoft YaHei"/>
              </a:rPr>
              <a:t>tienen</a:t>
            </a:r>
            <a:r>
              <a:rPr lang="en-US" baseline="0" dirty="0" smtClean="0">
                <a:ea typeface="Microsoft YaHei"/>
                <a:cs typeface="Microsoft YaHei"/>
              </a:rPr>
              <a:t> la </a:t>
            </a:r>
            <a:r>
              <a:rPr lang="en-US" baseline="0" dirty="0" err="1" smtClean="0">
                <a:ea typeface="Microsoft YaHei"/>
                <a:cs typeface="Microsoft YaHei"/>
              </a:rPr>
              <a:t>respuesta</a:t>
            </a:r>
            <a:r>
              <a:rPr lang="en-US" baseline="0" dirty="0" smtClean="0">
                <a:ea typeface="Microsoft YaHei"/>
                <a:cs typeface="Microsoft YaHei"/>
              </a:rPr>
              <a:t> del </a:t>
            </a:r>
            <a:r>
              <a:rPr lang="en-US" baseline="0" dirty="0" err="1" smtClean="0">
                <a:ea typeface="Microsoft YaHei"/>
                <a:cs typeface="Microsoft YaHei"/>
              </a:rPr>
              <a:t>ejercicio</a:t>
            </a:r>
            <a:r>
              <a:rPr lang="en-US" baseline="0" dirty="0" smtClean="0">
                <a:ea typeface="Microsoft YaHei"/>
                <a:cs typeface="Microsoft YaHei"/>
              </a:rPr>
              <a:t> en </a:t>
            </a:r>
            <a:r>
              <a:rPr lang="en-US" baseline="0" dirty="0" err="1" smtClean="0">
                <a:ea typeface="Microsoft YaHei"/>
                <a:cs typeface="Microsoft YaHei"/>
              </a:rPr>
              <a:t>sus</a:t>
            </a:r>
            <a:r>
              <a:rPr lang="en-US" baseline="0" dirty="0" smtClean="0">
                <a:ea typeface="Microsoft YaHei"/>
                <a:cs typeface="Microsoft YaHei"/>
              </a:rPr>
              <a:t> </a:t>
            </a:r>
            <a:r>
              <a:rPr lang="en-US" baseline="0" dirty="0" err="1" smtClean="0">
                <a:ea typeface="Microsoft YaHei"/>
                <a:cs typeface="Microsoft YaHei"/>
              </a:rPr>
              <a:t>manuales</a:t>
            </a:r>
            <a:r>
              <a:rPr lang="en-US" baseline="0" dirty="0" smtClean="0">
                <a:ea typeface="Microsoft YaHei"/>
                <a:cs typeface="Microsoft YaHei"/>
              </a:rPr>
              <a:t>. </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370   $e Boulder (Colo.) $2 </a:t>
            </a:r>
            <a:r>
              <a:rPr lang="en-US" dirty="0" err="1" smtClean="0">
                <a:ea typeface="Microsoft YaHei"/>
                <a:cs typeface="Microsoft YaHei"/>
              </a:rPr>
              <a:t>naf</a:t>
            </a:r>
            <a:endParaRPr lang="en-US" dirty="0" smtClean="0">
              <a:ea typeface="Microsoft YaHei"/>
              <a:cs typeface="Microsoft YaHei"/>
            </a:endParaRPr>
          </a:p>
        </p:txBody>
      </p:sp>
      <p:sp>
        <p:nvSpPr>
          <p:cNvPr id="163843" name="Text Box 3"/>
          <p:cNvSpPr txBox="1">
            <a:spLocks noChangeArrowheads="1"/>
          </p:cNvSpPr>
          <p:nvPr/>
        </p:nvSpPr>
        <p:spPr bwMode="auto">
          <a:xfrm>
            <a:off x="1588" y="0"/>
            <a:ext cx="808037" cy="392113"/>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61691488-BE29-4697-9FBB-63B68772FB27}"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69</a:t>
            </a:fld>
            <a:endParaRPr lang="en-US" sz="1900">
              <a:solidFill>
                <a:srgbClr val="000000"/>
              </a:solidFill>
              <a:latin typeface="Calibri" pitchFamily="34" charset="0"/>
              <a:cs typeface="Microsoft YaHei"/>
            </a:endParaRPr>
          </a:p>
        </p:txBody>
      </p:sp>
      <p:sp>
        <p:nvSpPr>
          <p:cNvPr id="163844"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63845" name="Slide Number Placeholder 4"/>
          <p:cNvSpPr>
            <a:spLocks noGrp="1"/>
          </p:cNvSpPr>
          <p:nvPr>
            <p:ph type="sldNum" sz="quarter"/>
          </p:nvPr>
        </p:nvSpPr>
        <p:spPr>
          <a:noFill/>
          <a:ln>
            <a:miter lim="800000"/>
            <a:headEnd/>
            <a:tailEnd/>
          </a:ln>
        </p:spPr>
        <p:txBody>
          <a:bodyPr/>
          <a:lstStyle/>
          <a:p>
            <a:fld id="{B4813AF6-2373-491B-9B11-C99F01AA85E6}" type="slidenum">
              <a:rPr lang="en-US" smtClean="0"/>
              <a:pPr/>
              <a:t>69</a:t>
            </a:fld>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890" name="Text Box 2"/>
          <p:cNvSpPr>
            <a:spLocks noGrp="1" noChangeArrowheads="1"/>
          </p:cNvSpPr>
          <p:nvPr>
            <p:ph type="body"/>
          </p:nvPr>
        </p:nvSpPr>
        <p:spPr>
          <a:xfrm>
            <a:off x="809625" y="4932363"/>
            <a:ext cx="6478588" cy="4664075"/>
          </a:xfrm>
          <a:noFill/>
        </p:spPr>
        <p:txBody>
          <a:bodyPr/>
          <a:lstStyle/>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mtClean="0">
                <a:ea typeface="Microsoft YaHei"/>
                <a:cs typeface="Microsoft YaHei"/>
              </a:rPr>
              <a:t>1 mayo</a:t>
            </a:r>
            <a:r>
              <a:rPr lang="en-US" baseline="0" smtClean="0">
                <a:ea typeface="Microsoft YaHei"/>
                <a:cs typeface="Microsoft YaHei"/>
              </a:rPr>
              <a:t> 2013</a:t>
            </a:r>
            <a:endParaRPr lang="en-US"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mtClean="0">
                <a:ea typeface="Microsoft YaHei"/>
                <a:cs typeface="Microsoft YaHei"/>
              </a:rPr>
              <a:t>El </a:t>
            </a:r>
            <a:r>
              <a:rPr lang="en-US" dirty="0" smtClean="0">
                <a:ea typeface="Microsoft YaHei"/>
                <a:cs typeface="Microsoft YaHei"/>
              </a:rPr>
              <a:t>instructor</a:t>
            </a:r>
            <a:r>
              <a:rPr lang="en-US" baseline="0" dirty="0" smtClean="0">
                <a:ea typeface="Microsoft YaHei"/>
                <a:cs typeface="Microsoft YaHei"/>
              </a:rPr>
              <a:t> </a:t>
            </a:r>
            <a:r>
              <a:rPr lang="en-US" baseline="0" dirty="0" err="1" smtClean="0">
                <a:ea typeface="Microsoft YaHei"/>
                <a:cs typeface="Microsoft YaHei"/>
              </a:rPr>
              <a:t>debe</a:t>
            </a:r>
            <a:r>
              <a:rPr lang="en-US" baseline="0" dirty="0" smtClean="0">
                <a:ea typeface="Microsoft YaHei"/>
                <a:cs typeface="Microsoft YaHei"/>
              </a:rPr>
              <a:t> </a:t>
            </a:r>
            <a:r>
              <a:rPr lang="en-US" baseline="0" dirty="0" err="1" smtClean="0">
                <a:ea typeface="Microsoft YaHei"/>
                <a:cs typeface="Microsoft YaHei"/>
              </a:rPr>
              <a:t>referir</a:t>
            </a:r>
            <a:r>
              <a:rPr lang="en-US" baseline="0" dirty="0" smtClean="0">
                <a:ea typeface="Microsoft YaHei"/>
                <a:cs typeface="Microsoft YaHei"/>
              </a:rPr>
              <a:t> a los participates a la </a:t>
            </a:r>
            <a:r>
              <a:rPr lang="en-US" baseline="0" dirty="0" err="1" smtClean="0">
                <a:ea typeface="Microsoft YaHei"/>
                <a:cs typeface="Microsoft YaHei"/>
              </a:rPr>
              <a:t>información</a:t>
            </a:r>
            <a:r>
              <a:rPr lang="en-US" baseline="0" dirty="0" smtClean="0">
                <a:ea typeface="Microsoft YaHei"/>
                <a:cs typeface="Microsoft YaHei"/>
              </a:rPr>
              <a:t> dada en la </a:t>
            </a:r>
            <a:r>
              <a:rPr lang="en-US" baseline="0" dirty="0" err="1" smtClean="0">
                <a:ea typeface="Microsoft YaHei"/>
                <a:cs typeface="Microsoft YaHei"/>
              </a:rPr>
              <a:t>diapositiva</a:t>
            </a:r>
            <a:r>
              <a:rPr lang="en-US" baseline="0" dirty="0" smtClean="0">
                <a:ea typeface="Microsoft YaHei"/>
                <a:cs typeface="Microsoft YaHei"/>
              </a:rPr>
              <a:t> 20</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aseline="0" dirty="0" smtClean="0">
                <a:ea typeface="Microsoft YaHei"/>
                <a:cs typeface="Microsoft YaHei"/>
              </a:rPr>
              <a:t>Nota para el instructor: la </a:t>
            </a:r>
            <a:r>
              <a:rPr lang="en-US" baseline="0" dirty="0" err="1" smtClean="0">
                <a:ea typeface="Microsoft YaHei"/>
                <a:cs typeface="Microsoft YaHei"/>
              </a:rPr>
              <a:t>respuesta</a:t>
            </a:r>
            <a:r>
              <a:rPr lang="en-US" baseline="0" dirty="0" smtClean="0">
                <a:ea typeface="Microsoft YaHei"/>
                <a:cs typeface="Microsoft YaHei"/>
              </a:rPr>
              <a:t> se </a:t>
            </a:r>
            <a:r>
              <a:rPr lang="en-US" baseline="0" dirty="0" err="1" smtClean="0">
                <a:ea typeface="Microsoft YaHei"/>
                <a:cs typeface="Microsoft YaHei"/>
              </a:rPr>
              <a:t>dá</a:t>
            </a:r>
            <a:r>
              <a:rPr lang="en-US" baseline="0" dirty="0" smtClean="0">
                <a:ea typeface="Microsoft YaHei"/>
                <a:cs typeface="Microsoft YaHei"/>
              </a:rPr>
              <a:t> </a:t>
            </a:r>
            <a:r>
              <a:rPr lang="en-US" baseline="0" dirty="0" err="1" smtClean="0">
                <a:ea typeface="Microsoft YaHei"/>
                <a:cs typeface="Microsoft YaHei"/>
              </a:rPr>
              <a:t>abajo</a:t>
            </a:r>
            <a:r>
              <a:rPr lang="en-US" baseline="0" dirty="0" smtClean="0">
                <a:ea typeface="Microsoft YaHei"/>
                <a:cs typeface="Microsoft YaHei"/>
              </a:rPr>
              <a:t>. Los </a:t>
            </a:r>
            <a:r>
              <a:rPr lang="en-US" baseline="0" dirty="0" err="1" smtClean="0">
                <a:ea typeface="Microsoft YaHei"/>
                <a:cs typeface="Microsoft YaHei"/>
              </a:rPr>
              <a:t>asistentes</a:t>
            </a:r>
            <a:r>
              <a:rPr lang="en-US" baseline="0" dirty="0" smtClean="0">
                <a:ea typeface="Microsoft YaHei"/>
                <a:cs typeface="Microsoft YaHei"/>
              </a:rPr>
              <a:t> no </a:t>
            </a:r>
            <a:r>
              <a:rPr lang="en-US" baseline="0" dirty="0" err="1" smtClean="0">
                <a:ea typeface="Microsoft YaHei"/>
                <a:cs typeface="Microsoft YaHei"/>
              </a:rPr>
              <a:t>tienen</a:t>
            </a:r>
            <a:r>
              <a:rPr lang="en-US" baseline="0" dirty="0" smtClean="0">
                <a:ea typeface="Microsoft YaHei"/>
                <a:cs typeface="Microsoft YaHei"/>
              </a:rPr>
              <a:t> la </a:t>
            </a:r>
            <a:r>
              <a:rPr lang="en-US" baseline="0" dirty="0" err="1" smtClean="0">
                <a:ea typeface="Microsoft YaHei"/>
                <a:cs typeface="Microsoft YaHei"/>
              </a:rPr>
              <a:t>respuesta</a:t>
            </a:r>
            <a:r>
              <a:rPr lang="en-US" baseline="0" dirty="0" smtClean="0">
                <a:ea typeface="Microsoft YaHei"/>
                <a:cs typeface="Microsoft YaHei"/>
              </a:rPr>
              <a:t> del </a:t>
            </a:r>
            <a:r>
              <a:rPr lang="en-US" baseline="0" dirty="0" err="1" smtClean="0">
                <a:ea typeface="Microsoft YaHei"/>
                <a:cs typeface="Microsoft YaHei"/>
              </a:rPr>
              <a:t>ejercicio</a:t>
            </a:r>
            <a:r>
              <a:rPr lang="en-US" baseline="0" dirty="0" smtClean="0">
                <a:ea typeface="Microsoft YaHei"/>
                <a:cs typeface="Microsoft YaHei"/>
              </a:rPr>
              <a:t> en </a:t>
            </a:r>
            <a:r>
              <a:rPr lang="en-US" baseline="0" dirty="0" err="1" smtClean="0">
                <a:ea typeface="Microsoft YaHei"/>
                <a:cs typeface="Microsoft YaHei"/>
              </a:rPr>
              <a:t>sus</a:t>
            </a:r>
            <a:r>
              <a:rPr lang="en-US" baseline="0" dirty="0" smtClean="0">
                <a:ea typeface="Microsoft YaHei"/>
                <a:cs typeface="Microsoft YaHei"/>
              </a:rPr>
              <a:t> </a:t>
            </a:r>
            <a:r>
              <a:rPr lang="en-US" baseline="0" dirty="0" err="1" smtClean="0">
                <a:ea typeface="Microsoft YaHei"/>
                <a:cs typeface="Microsoft YaHei"/>
              </a:rPr>
              <a:t>manuales</a:t>
            </a:r>
            <a:r>
              <a:rPr lang="en-US" baseline="0"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No </a:t>
            </a:r>
            <a:r>
              <a:rPr lang="en-US" dirty="0" err="1" smtClean="0">
                <a:ea typeface="Microsoft YaHei"/>
                <a:cs typeface="Microsoft YaHei"/>
              </a:rPr>
              <a:t>añada</a:t>
            </a:r>
            <a:r>
              <a:rPr lang="en-US" dirty="0" smtClean="0">
                <a:ea typeface="Microsoft YaHei"/>
                <a:cs typeface="Microsoft YaHei"/>
              </a:rPr>
              <a:t> nada en</a:t>
            </a:r>
            <a:r>
              <a:rPr lang="en-US" baseline="0" dirty="0" smtClean="0">
                <a:ea typeface="Microsoft YaHei"/>
                <a:cs typeface="Microsoft YaHei"/>
              </a:rPr>
              <a:t> el</a:t>
            </a:r>
            <a:r>
              <a:rPr lang="en-US" dirty="0" smtClean="0">
                <a:ea typeface="Microsoft YaHei"/>
                <a:cs typeface="Microsoft YaHei"/>
              </a:rPr>
              <a:t> </a:t>
            </a:r>
            <a:r>
              <a:rPr lang="en-US" dirty="0" err="1" smtClean="0">
                <a:ea typeface="Microsoft YaHei"/>
                <a:cs typeface="Microsoft YaHei"/>
              </a:rPr>
              <a:t>punto</a:t>
            </a:r>
            <a:r>
              <a:rPr lang="en-US" dirty="0" smtClean="0">
                <a:ea typeface="Microsoft YaHei"/>
                <a:cs typeface="Microsoft YaHei"/>
              </a:rPr>
              <a:t> de </a:t>
            </a:r>
            <a:r>
              <a:rPr lang="en-US" dirty="0" err="1" smtClean="0">
                <a:ea typeface="Microsoft YaHei"/>
                <a:cs typeface="Microsoft YaHei"/>
              </a:rPr>
              <a:t>acceso</a:t>
            </a:r>
            <a:r>
              <a:rPr lang="en-US" dirty="0" smtClean="0">
                <a:ea typeface="Microsoft YaHei"/>
                <a:cs typeface="Microsoft YaHei"/>
              </a:rPr>
              <a:t> </a:t>
            </a:r>
            <a:r>
              <a:rPr lang="en-US" dirty="0" err="1" smtClean="0">
                <a:ea typeface="Microsoft YaHei"/>
                <a:cs typeface="Microsoft YaHei"/>
              </a:rPr>
              <a:t>autorizado</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046   $s 1888</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p:txBody>
      </p:sp>
      <p:sp>
        <p:nvSpPr>
          <p:cNvPr id="165891" name="Text Box 3"/>
          <p:cNvSpPr txBox="1">
            <a:spLocks noChangeArrowheads="1"/>
          </p:cNvSpPr>
          <p:nvPr/>
        </p:nvSpPr>
        <p:spPr bwMode="auto">
          <a:xfrm>
            <a:off x="1588" y="0"/>
            <a:ext cx="808037" cy="31273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C89D66B1-16F1-4823-BF6C-32ACC6CA27AC}"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70</a:t>
            </a:fld>
            <a:endParaRPr lang="en-US" sz="1900">
              <a:solidFill>
                <a:srgbClr val="000000"/>
              </a:solidFill>
              <a:latin typeface="Calibri" pitchFamily="34" charset="0"/>
              <a:cs typeface="Microsoft YaHei"/>
            </a:endParaRPr>
          </a:p>
        </p:txBody>
      </p:sp>
      <p:sp>
        <p:nvSpPr>
          <p:cNvPr id="165892"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65893" name="Slide Number Placeholder 4"/>
          <p:cNvSpPr>
            <a:spLocks noGrp="1"/>
          </p:cNvSpPr>
          <p:nvPr>
            <p:ph type="sldNum" sz="quarter"/>
          </p:nvPr>
        </p:nvSpPr>
        <p:spPr>
          <a:noFill/>
          <a:ln>
            <a:miter lim="800000"/>
            <a:headEnd/>
            <a:tailEnd/>
          </a:ln>
        </p:spPr>
        <p:txBody>
          <a:bodyPr/>
          <a:lstStyle/>
          <a:p>
            <a:fld id="{0290C485-BA4E-454A-B33A-D867D77B5408}" type="slidenum">
              <a:rPr lang="en-US" smtClean="0"/>
              <a:pPr/>
              <a:t>70</a:t>
            </a:fld>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938" name="Text Box 2"/>
          <p:cNvSpPr>
            <a:spLocks noGrp="1" noChangeArrowheads="1"/>
          </p:cNvSpPr>
          <p:nvPr>
            <p:ph type="body"/>
          </p:nvPr>
        </p:nvSpPr>
        <p:spPr>
          <a:xfrm>
            <a:off x="809625" y="4932363"/>
            <a:ext cx="64785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Registre</a:t>
            </a:r>
            <a:r>
              <a:rPr lang="en-US" dirty="0" smtClean="0">
                <a:ea typeface="Microsoft YaHei"/>
                <a:cs typeface="Microsoft YaHei"/>
              </a:rPr>
              <a:t> el </a:t>
            </a:r>
            <a:r>
              <a:rPr lang="en-US" dirty="0" err="1" smtClean="0">
                <a:ea typeface="Microsoft YaHei"/>
                <a:cs typeface="Microsoft YaHei"/>
              </a:rPr>
              <a:t>nombre</a:t>
            </a:r>
            <a:r>
              <a:rPr lang="en-US" dirty="0" smtClean="0">
                <a:ea typeface="Microsoft YaHei"/>
                <a:cs typeface="Microsoft YaHei"/>
              </a:rPr>
              <a:t> de </a:t>
            </a:r>
            <a:r>
              <a:rPr lang="en-US" dirty="0" err="1" smtClean="0">
                <a:ea typeface="Microsoft YaHei"/>
                <a:cs typeface="Microsoft YaHei"/>
              </a:rPr>
              <a:t>una</a:t>
            </a:r>
            <a:r>
              <a:rPr lang="en-US" dirty="0" smtClean="0">
                <a:ea typeface="Microsoft YaHei"/>
                <a:cs typeface="Microsoft YaHei"/>
              </a:rPr>
              <a:t> </a:t>
            </a:r>
            <a:r>
              <a:rPr lang="en-US" dirty="0" err="1" smtClean="0">
                <a:ea typeface="Microsoft YaHei"/>
                <a:cs typeface="Microsoft YaHei"/>
              </a:rPr>
              <a:t>institución</a:t>
            </a:r>
            <a:r>
              <a:rPr lang="en-US" dirty="0" smtClean="0">
                <a:ea typeface="Microsoft YaHei"/>
                <a:cs typeface="Microsoft YaHei"/>
              </a:rPr>
              <a:t> </a:t>
            </a:r>
            <a:r>
              <a:rPr lang="en-US" dirty="0" err="1" smtClean="0">
                <a:ea typeface="Microsoft YaHei"/>
                <a:cs typeface="Microsoft YaHei"/>
              </a:rPr>
              <a:t>asociada</a:t>
            </a:r>
            <a:r>
              <a:rPr lang="en-US" dirty="0" smtClean="0">
                <a:ea typeface="Microsoft YaHei"/>
                <a:cs typeface="Microsoft YaHei"/>
              </a:rPr>
              <a:t>, </a:t>
            </a:r>
            <a:r>
              <a:rPr lang="en-US" dirty="0" err="1" smtClean="0">
                <a:ea typeface="Microsoft YaHei"/>
                <a:cs typeface="Microsoft YaHei"/>
              </a:rPr>
              <a:t>usando</a:t>
            </a:r>
            <a:r>
              <a:rPr lang="en-US" dirty="0" smtClean="0">
                <a:ea typeface="Microsoft YaHei"/>
                <a:cs typeface="Microsoft YaHei"/>
              </a:rPr>
              <a:t> el </a:t>
            </a:r>
            <a:r>
              <a:rPr lang="en-US" dirty="0" err="1" smtClean="0">
                <a:ea typeface="Microsoft YaHei"/>
                <a:cs typeface="Microsoft YaHei"/>
              </a:rPr>
              <a:t>nombre</a:t>
            </a:r>
            <a:r>
              <a:rPr lang="en-US" dirty="0" smtClean="0">
                <a:ea typeface="Microsoft YaHei"/>
                <a:cs typeface="Microsoft YaHei"/>
              </a:rPr>
              <a:t> </a:t>
            </a:r>
            <a:r>
              <a:rPr lang="en-US" dirty="0" err="1" smtClean="0">
                <a:ea typeface="Microsoft YaHei"/>
                <a:cs typeface="Microsoft YaHei"/>
              </a:rPr>
              <a:t>preferido</a:t>
            </a:r>
            <a:endParaRPr lang="en-US" baseline="0"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aseline="0" dirty="0" err="1" smtClean="0">
                <a:ea typeface="Microsoft YaHei"/>
                <a:cs typeface="Microsoft YaHei"/>
              </a:rPr>
              <a:t>Registre</a:t>
            </a:r>
            <a:r>
              <a:rPr lang="en-US" baseline="0" dirty="0" smtClean="0">
                <a:ea typeface="Microsoft YaHei"/>
                <a:cs typeface="Microsoft YaHei"/>
              </a:rPr>
              <a:t> </a:t>
            </a:r>
            <a:r>
              <a:rPr lang="en-US" baseline="0" dirty="0" err="1" smtClean="0">
                <a:ea typeface="Microsoft YaHei"/>
                <a:cs typeface="Microsoft YaHei"/>
              </a:rPr>
              <a:t>instituciones</a:t>
            </a:r>
            <a:r>
              <a:rPr lang="en-US" baseline="0" dirty="0" smtClean="0">
                <a:ea typeface="Microsoft YaHei"/>
                <a:cs typeface="Microsoft YaHei"/>
              </a:rPr>
              <a:t> </a:t>
            </a:r>
            <a:r>
              <a:rPr lang="en-US" baseline="0" dirty="0" err="1" smtClean="0">
                <a:ea typeface="Microsoft YaHei"/>
                <a:cs typeface="Microsoft YaHei"/>
              </a:rPr>
              <a:t>asociadas</a:t>
            </a:r>
            <a:r>
              <a:rPr lang="en-US" baseline="0" dirty="0" smtClean="0">
                <a:ea typeface="Microsoft YaHei"/>
                <a:cs typeface="Microsoft YaHei"/>
              </a:rPr>
              <a:t> </a:t>
            </a:r>
            <a:r>
              <a:rPr lang="en-US" baseline="0" dirty="0" err="1" smtClean="0">
                <a:ea typeface="Microsoft YaHei"/>
                <a:cs typeface="Microsoft YaHei"/>
              </a:rPr>
              <a:t>como</a:t>
            </a:r>
            <a:r>
              <a:rPr lang="en-US" baseline="0" dirty="0" smtClean="0">
                <a:ea typeface="Microsoft YaHei"/>
                <a:cs typeface="Microsoft YaHei"/>
              </a:rPr>
              <a:t> </a:t>
            </a:r>
            <a:r>
              <a:rPr lang="en-US" baseline="0" dirty="0" err="1" smtClean="0">
                <a:ea typeface="Microsoft YaHei"/>
                <a:cs typeface="Microsoft YaHei"/>
              </a:rPr>
              <a:t>elementos</a:t>
            </a:r>
            <a:r>
              <a:rPr lang="en-US" baseline="0" dirty="0" smtClean="0">
                <a:ea typeface="Microsoft YaHei"/>
                <a:cs typeface="Microsoft YaHei"/>
              </a:rPr>
              <a:t> </a:t>
            </a:r>
            <a:r>
              <a:rPr lang="en-US" baseline="0" dirty="0" err="1" smtClean="0">
                <a:ea typeface="Microsoft YaHei"/>
                <a:cs typeface="Microsoft YaHei"/>
              </a:rPr>
              <a:t>separados</a:t>
            </a:r>
            <a:r>
              <a:rPr lang="en-US" baseline="0" dirty="0" smtClean="0">
                <a:ea typeface="Microsoft YaHei"/>
                <a:cs typeface="Microsoft YaHei"/>
              </a:rPr>
              <a:t>, </a:t>
            </a:r>
            <a:r>
              <a:rPr lang="en-US" baseline="0" dirty="0" err="1" smtClean="0">
                <a:ea typeface="Microsoft YaHei"/>
                <a:cs typeface="Microsoft YaHei"/>
              </a:rPr>
              <a:t>como</a:t>
            </a:r>
            <a:r>
              <a:rPr lang="en-US" baseline="0" dirty="0" smtClean="0">
                <a:ea typeface="Microsoft YaHei"/>
                <a:cs typeface="Microsoft YaHei"/>
              </a:rPr>
              <a:t> parte de los </a:t>
            </a:r>
            <a:r>
              <a:rPr lang="en-US" baseline="0" dirty="0" err="1" smtClean="0">
                <a:ea typeface="Microsoft YaHei"/>
                <a:cs typeface="Microsoft YaHei"/>
              </a:rPr>
              <a:t>puntos</a:t>
            </a:r>
            <a:r>
              <a:rPr lang="en-US" baseline="0" dirty="0" smtClean="0">
                <a:ea typeface="Microsoft YaHei"/>
                <a:cs typeface="Microsoft YaHei"/>
              </a:rPr>
              <a:t> de </a:t>
            </a:r>
            <a:r>
              <a:rPr lang="en-US" baseline="0" dirty="0" err="1" smtClean="0">
                <a:ea typeface="Microsoft YaHei"/>
                <a:cs typeface="Microsoft YaHei"/>
              </a:rPr>
              <a:t>acceso</a:t>
            </a:r>
            <a:r>
              <a:rPr lang="en-US" baseline="0" dirty="0" smtClean="0">
                <a:ea typeface="Microsoft YaHei"/>
                <a:cs typeface="Microsoft YaHei"/>
              </a:rPr>
              <a:t>, o </a:t>
            </a:r>
            <a:r>
              <a:rPr lang="en-US" baseline="0" dirty="0" err="1" smtClean="0">
                <a:ea typeface="Microsoft YaHei"/>
                <a:cs typeface="Microsoft YaHei"/>
              </a:rPr>
              <a:t>como</a:t>
            </a:r>
            <a:r>
              <a:rPr lang="en-US" baseline="0" dirty="0" smtClean="0">
                <a:ea typeface="Microsoft YaHei"/>
                <a:cs typeface="Microsoft YaHei"/>
              </a:rPr>
              <a:t> ambos.</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p:txBody>
      </p:sp>
      <p:sp>
        <p:nvSpPr>
          <p:cNvPr id="167939" name="Text Box 3"/>
          <p:cNvSpPr txBox="1">
            <a:spLocks noChangeArrowheads="1"/>
          </p:cNvSpPr>
          <p:nvPr/>
        </p:nvSpPr>
        <p:spPr bwMode="auto">
          <a:xfrm>
            <a:off x="1588" y="0"/>
            <a:ext cx="808037" cy="31273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C80F8A32-67D2-41CC-A203-CA2983057029}"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71</a:t>
            </a:fld>
            <a:endParaRPr lang="en-US" sz="1900">
              <a:solidFill>
                <a:srgbClr val="000000"/>
              </a:solidFill>
              <a:latin typeface="Calibri" pitchFamily="34" charset="0"/>
              <a:cs typeface="Microsoft YaHei"/>
            </a:endParaRPr>
          </a:p>
        </p:txBody>
      </p:sp>
      <p:sp>
        <p:nvSpPr>
          <p:cNvPr id="167940"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67941" name="Slide Number Placeholder 4"/>
          <p:cNvSpPr>
            <a:spLocks noGrp="1"/>
          </p:cNvSpPr>
          <p:nvPr>
            <p:ph type="sldNum" sz="quarter"/>
          </p:nvPr>
        </p:nvSpPr>
        <p:spPr>
          <a:noFill/>
          <a:ln>
            <a:miter lim="800000"/>
            <a:headEnd/>
            <a:tailEnd/>
          </a:ln>
        </p:spPr>
        <p:txBody>
          <a:bodyPr/>
          <a:lstStyle/>
          <a:p>
            <a:fld id="{057EA377-49C2-4A22-84A4-A6B298BB451C}" type="slidenum">
              <a:rPr lang="en-US" smtClean="0"/>
              <a:pPr/>
              <a:t>71</a:t>
            </a:fld>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196611" name="Text Box 3"/>
          <p:cNvSpPr>
            <a:spLocks noGrp="1" noChangeArrowheads="1"/>
          </p:cNvSpPr>
          <p:nvPr>
            <p:ph type="body" idx="1"/>
          </p:nvPr>
        </p:nvSpPr>
        <p:spPr>
          <a:xfrm>
            <a:off x="809625" y="4932363"/>
            <a:ext cx="5916613" cy="4675187"/>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20 </a:t>
            </a:r>
            <a:r>
              <a:rPr lang="en-US" dirty="0" err="1" smtClean="0"/>
              <a:t>marzo</a:t>
            </a:r>
            <a:r>
              <a:rPr lang="en-US" dirty="0" smtClean="0"/>
              <a:t> </a:t>
            </a:r>
            <a:r>
              <a:rPr lang="en-US" dirty="0"/>
              <a:t>2017.</a:t>
            </a:r>
            <a:r>
              <a:rPr lang="en-US" baseline="0" dirty="0"/>
              <a:t> </a:t>
            </a:r>
            <a:r>
              <a:rPr lang="en-US" baseline="0" dirty="0" smtClean="0"/>
              <a:t> </a:t>
            </a:r>
            <a:r>
              <a:rPr lang="es-ES" dirty="0" smtClean="0"/>
              <a:t>Se modificó el título para que coincida con la RDA y revisó las notas del entrenador.</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p>
          <a:p>
            <a:r>
              <a:rPr lang="es-ES" dirty="0" smtClean="0"/>
              <a:t>Estos elementos adicionales son esenciales, pero solo si el nombre no transmite la idea de una entidad corporativa, o si es necesario distinguirlo de otra entidad corporativa con el mismo nombre.</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Tres</a:t>
            </a:r>
            <a:r>
              <a:rPr lang="en-US" dirty="0" smtClean="0">
                <a:ea typeface="Microsoft YaHei"/>
                <a:cs typeface="Microsoft YaHei"/>
              </a:rPr>
              <a:t> </a:t>
            </a:r>
            <a:r>
              <a:rPr lang="en-US" dirty="0" err="1" smtClean="0">
                <a:ea typeface="Microsoft YaHei"/>
                <a:cs typeface="Microsoft YaHei"/>
              </a:rPr>
              <a:t>tipos</a:t>
            </a:r>
            <a:r>
              <a:rPr lang="en-US" dirty="0" smtClean="0">
                <a:ea typeface="Microsoft YaHei"/>
                <a:cs typeface="Microsoft YaHei"/>
              </a:rPr>
              <a:t> de </a:t>
            </a:r>
            <a:r>
              <a:rPr lang="en-US" dirty="0" err="1" smtClean="0">
                <a:ea typeface="Microsoft YaHei"/>
                <a:cs typeface="Microsoft YaHei"/>
              </a:rPr>
              <a:t>otras</a:t>
            </a:r>
            <a:r>
              <a:rPr lang="en-US" dirty="0" smtClean="0">
                <a:ea typeface="Microsoft YaHei"/>
                <a:cs typeface="Microsoft YaHei"/>
              </a:rPr>
              <a:t> </a:t>
            </a:r>
            <a:r>
              <a:rPr lang="en-US" dirty="0" err="1" smtClean="0">
                <a:ea typeface="Microsoft YaHei"/>
                <a:cs typeface="Microsoft YaHei"/>
              </a:rPr>
              <a:t>designaciones</a:t>
            </a:r>
            <a:r>
              <a:rPr lang="en-US" baseline="0" dirty="0" smtClean="0">
                <a:ea typeface="Microsoft YaHei"/>
                <a:cs typeface="Microsoft YaHei"/>
              </a:rPr>
              <a:t> </a:t>
            </a:r>
            <a:r>
              <a:rPr lang="en-US" baseline="0" dirty="0" err="1" smtClean="0">
                <a:ea typeface="Microsoft YaHei"/>
                <a:cs typeface="Microsoft YaHei"/>
              </a:rPr>
              <a:t>asociadas</a:t>
            </a:r>
            <a:r>
              <a:rPr lang="en-US" baseline="0" dirty="0" smtClean="0">
                <a:ea typeface="Microsoft YaHei"/>
                <a:cs typeface="Microsoft YaHei"/>
              </a:rPr>
              <a:t> con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corporativa</a:t>
            </a:r>
            <a:r>
              <a:rPr lang="en-US" dirty="0" smtClean="0">
                <a:ea typeface="Microsoft YaHei"/>
                <a:cs typeface="Microsoft YaHei"/>
              </a:rPr>
              <a:t>:</a:t>
            </a: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ea typeface="Microsoft YaHei"/>
                <a:cs typeface="Microsoft YaHei"/>
              </a:rPr>
              <a:t>a) </a:t>
            </a:r>
            <a:r>
              <a:rPr lang="en-US" dirty="0" err="1" smtClean="0">
                <a:ea typeface="Microsoft YaHei"/>
                <a:cs typeface="Microsoft YaHei"/>
              </a:rPr>
              <a:t>Tipo</a:t>
            </a:r>
            <a:r>
              <a:rPr lang="en-US" dirty="0" smtClean="0">
                <a:ea typeface="Microsoft YaHei"/>
                <a:cs typeface="Microsoft YaHei"/>
              </a:rPr>
              <a:t> de </a:t>
            </a:r>
            <a:r>
              <a:rPr lang="en-US" dirty="0" err="1" smtClean="0">
                <a:ea typeface="Microsoft YaHei"/>
                <a:cs typeface="Microsoft YaHei"/>
              </a:rPr>
              <a:t>entidad</a:t>
            </a:r>
            <a:r>
              <a:rPr lang="en-US" dirty="0" smtClean="0">
                <a:ea typeface="Microsoft YaHei"/>
                <a:cs typeface="Microsoft YaHei"/>
              </a:rPr>
              <a:t> </a:t>
            </a:r>
            <a:r>
              <a:rPr lang="en-US" dirty="0" err="1" smtClean="0">
                <a:ea typeface="Microsoft YaHei"/>
                <a:cs typeface="Microsoft YaHei"/>
              </a:rPr>
              <a:t>corporativa</a:t>
            </a: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ea typeface="Microsoft YaHei"/>
                <a:cs typeface="Microsoft YaHei"/>
              </a:rPr>
              <a:t>b) </a:t>
            </a:r>
            <a:r>
              <a:rPr lang="en-US" dirty="0" err="1" smtClean="0">
                <a:ea typeface="Microsoft YaHei"/>
                <a:cs typeface="Microsoft YaHei"/>
              </a:rPr>
              <a:t>Tipo</a:t>
            </a:r>
            <a:r>
              <a:rPr lang="en-US" dirty="0" smtClean="0">
                <a:ea typeface="Microsoft YaHei"/>
                <a:cs typeface="Microsoft YaHei"/>
              </a:rPr>
              <a:t> de </a:t>
            </a:r>
            <a:r>
              <a:rPr lang="en-US" dirty="0" err="1" smtClean="0">
                <a:ea typeface="Microsoft YaHei"/>
                <a:cs typeface="Microsoft YaHei"/>
              </a:rPr>
              <a:t>jurisdicción</a:t>
            </a: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ea typeface="Microsoft YaHei"/>
                <a:cs typeface="Microsoft YaHei"/>
              </a:rPr>
              <a:t>c) </a:t>
            </a:r>
            <a:r>
              <a:rPr lang="en-US" dirty="0" err="1" smtClean="0">
                <a:ea typeface="Microsoft YaHei"/>
                <a:cs typeface="Microsoft YaHei"/>
              </a:rPr>
              <a:t>Otra</a:t>
            </a:r>
            <a:r>
              <a:rPr lang="en-US" baseline="0" dirty="0" smtClean="0">
                <a:ea typeface="Microsoft YaHei"/>
                <a:cs typeface="Microsoft YaHei"/>
              </a:rPr>
              <a:t> </a:t>
            </a:r>
            <a:r>
              <a:rPr lang="en-US" baseline="0" dirty="0" err="1" smtClean="0">
                <a:ea typeface="Microsoft YaHei"/>
                <a:cs typeface="Microsoft YaHei"/>
              </a:rPr>
              <a:t>designación</a:t>
            </a:r>
            <a:endParaRPr lang="en-US" baseline="0"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Este</a:t>
            </a:r>
            <a:r>
              <a:rPr lang="en-US" baseline="0" dirty="0" smtClean="0">
                <a:ea typeface="Microsoft YaHei"/>
                <a:cs typeface="Microsoft YaHei"/>
              </a:rPr>
              <a:t> </a:t>
            </a:r>
            <a:r>
              <a:rPr lang="en-US" baseline="0" dirty="0" err="1" smtClean="0">
                <a:ea typeface="Microsoft YaHei"/>
                <a:cs typeface="Microsoft YaHei"/>
              </a:rPr>
              <a:t>elemento</a:t>
            </a:r>
            <a:r>
              <a:rPr lang="en-US" baseline="0" dirty="0" smtClean="0">
                <a:ea typeface="Microsoft YaHei"/>
                <a:cs typeface="Microsoft YaHei"/>
              </a:rPr>
              <a:t> </a:t>
            </a:r>
            <a:r>
              <a:rPr lang="en-US" baseline="0" dirty="0" err="1" smtClean="0">
                <a:ea typeface="Microsoft YaHei"/>
                <a:cs typeface="Microsoft YaHei"/>
              </a:rPr>
              <a:t>es</a:t>
            </a:r>
            <a:r>
              <a:rPr lang="en-US" baseline="0" dirty="0" smtClean="0">
                <a:ea typeface="Microsoft YaHei"/>
                <a:cs typeface="Microsoft YaHei"/>
              </a:rPr>
              <a:t> </a:t>
            </a:r>
            <a:r>
              <a:rPr lang="en-US" baseline="0" dirty="0" err="1" smtClean="0">
                <a:ea typeface="Microsoft YaHei"/>
                <a:cs typeface="Microsoft YaHei"/>
              </a:rPr>
              <a:t>registrado</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campo </a:t>
            </a:r>
            <a:r>
              <a:rPr lang="en-US" dirty="0" smtClean="0">
                <a:ea typeface="Microsoft YaHei"/>
                <a:cs typeface="Microsoft YaHei"/>
              </a:rPr>
              <a:t>368</a:t>
            </a:r>
            <a:r>
              <a:rPr lang="en-US" dirty="0">
                <a:ea typeface="Microsoft YaHei"/>
                <a:cs typeface="Microsoft YaHei"/>
              </a:rPr>
              <a:t>. </a:t>
            </a:r>
            <a:r>
              <a:rPr lang="es-ES" dirty="0" smtClean="0"/>
              <a:t>Se alienta a los catalogadores a registrar esta información incluso cuando no sea núcleo.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dirty="0" smtClean="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smtClean="0"/>
              <a:t>368 $ a Tipo de entidad corporativa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smtClean="0"/>
              <a:t>368 $ b Tipo de jurisdicción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smtClean="0"/>
              <a:t>368 $ c Otra designación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dirty="0" smtClean="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smtClean="0"/>
              <a:t>[Detalles sobre cada uno están incluidos en las siguientes diapositivas.]</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dirty="0" smtClean="0">
              <a:ea typeface="Microsoft YaHei"/>
              <a:cs typeface="Microsoft YaHei"/>
            </a:endParaRPr>
          </a:p>
        </p:txBody>
      </p:sp>
      <p:sp>
        <p:nvSpPr>
          <p:cNvPr id="196612"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23402393-7B15-43EB-9E2A-550842B560D4}"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72</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7813225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196611" name="Text Box 3"/>
          <p:cNvSpPr>
            <a:spLocks noGrp="1" noChangeArrowheads="1"/>
          </p:cNvSpPr>
          <p:nvPr>
            <p:ph type="body" idx="1"/>
          </p:nvPr>
        </p:nvSpPr>
        <p:spPr>
          <a:xfrm>
            <a:off x="809625" y="4932363"/>
            <a:ext cx="5916613" cy="4675187"/>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20 </a:t>
            </a:r>
            <a:r>
              <a:rPr lang="en-US" dirty="0" err="1" smtClean="0">
                <a:ea typeface="Microsoft YaHei"/>
                <a:cs typeface="Microsoft YaHei"/>
              </a:rPr>
              <a:t>marzo</a:t>
            </a:r>
            <a:r>
              <a:rPr lang="en-US" dirty="0" smtClean="0">
                <a:ea typeface="Microsoft YaHei"/>
                <a:cs typeface="Microsoft YaHei"/>
              </a:rPr>
              <a:t> 2017</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Microsoft YaHei"/>
            </a:endParaRPr>
          </a:p>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baseline="0" dirty="0" err="1" smtClean="0">
                <a:ea typeface="Microsoft YaHei"/>
                <a:cs typeface="Microsoft YaHei"/>
              </a:rPr>
              <a:t>Registre</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a:t>
            </a:r>
            <a:r>
              <a:rPr lang="en-US" baseline="0" dirty="0" err="1" smtClean="0">
                <a:ea typeface="Microsoft YaHei"/>
                <a:cs typeface="Microsoft YaHei"/>
              </a:rPr>
              <a:t>inglés</a:t>
            </a:r>
            <a:r>
              <a:rPr lang="en-US" baseline="0" dirty="0" smtClean="0">
                <a:ea typeface="Microsoft YaHei"/>
                <a:cs typeface="Microsoft YaHei"/>
              </a:rPr>
              <a:t>. No hay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lista</a:t>
            </a:r>
            <a:r>
              <a:rPr lang="en-US" baseline="0" dirty="0" smtClean="0">
                <a:ea typeface="Microsoft YaHei"/>
                <a:cs typeface="Microsoft YaHei"/>
              </a:rPr>
              <a:t> </a:t>
            </a:r>
            <a:r>
              <a:rPr lang="es-ES" dirty="0" smtClean="0"/>
              <a:t>una lista estándar</a:t>
            </a:r>
            <a:r>
              <a:rPr lang="en-US" baseline="0" dirty="0" smtClean="0">
                <a:ea typeface="Microsoft YaHei"/>
                <a:cs typeface="Microsoft YaHei"/>
              </a:rPr>
              <a:t>. </a:t>
            </a:r>
            <a:r>
              <a:rPr lang="en-US" baseline="0" dirty="0" err="1" smtClean="0">
                <a:ea typeface="Microsoft YaHei"/>
                <a:cs typeface="Microsoft YaHei"/>
              </a:rPr>
              <a:t>Prefiere</a:t>
            </a:r>
            <a:r>
              <a:rPr lang="en-US" baseline="0" dirty="0" smtClean="0">
                <a:ea typeface="Microsoft YaHei"/>
                <a:cs typeface="Microsoft YaHei"/>
              </a:rPr>
              <a:t> </a:t>
            </a:r>
            <a:r>
              <a:rPr lang="en-US" baseline="0" dirty="0" err="1" smtClean="0">
                <a:ea typeface="Microsoft YaHei"/>
                <a:cs typeface="Microsoft YaHei"/>
              </a:rPr>
              <a:t>vocabulario</a:t>
            </a:r>
            <a:r>
              <a:rPr lang="en-US" baseline="0" dirty="0" smtClean="0">
                <a:ea typeface="Microsoft YaHei"/>
                <a:cs typeface="Microsoft YaHei"/>
              </a:rPr>
              <a:t> </a:t>
            </a:r>
            <a:r>
              <a:rPr lang="en-US" baseline="0" dirty="0" err="1" smtClean="0">
                <a:ea typeface="Microsoft YaHei"/>
                <a:cs typeface="Microsoft YaHei"/>
              </a:rPr>
              <a:t>controlado</a:t>
            </a:r>
            <a:r>
              <a:rPr lang="en-US" baseline="0" dirty="0" smtClean="0">
                <a:ea typeface="Microsoft YaHei"/>
                <a:cs typeface="Microsoft YaHei"/>
              </a:rPr>
              <a:t> </a:t>
            </a:r>
            <a:r>
              <a:rPr lang="en-US" baseline="0" dirty="0" err="1" smtClean="0">
                <a:ea typeface="Microsoft YaHei"/>
                <a:cs typeface="Microsoft YaHei"/>
              </a:rPr>
              <a:t>si</a:t>
            </a:r>
            <a:r>
              <a:rPr lang="en-US" baseline="0" dirty="0" smtClean="0">
                <a:ea typeface="Microsoft YaHei"/>
                <a:cs typeface="Microsoft YaHei"/>
              </a:rPr>
              <a:t> </a:t>
            </a:r>
            <a:r>
              <a:rPr lang="en-US" baseline="0" dirty="0" err="1" smtClean="0">
                <a:ea typeface="Microsoft YaHei"/>
                <a:cs typeface="Microsoft YaHei"/>
              </a:rPr>
              <a:t>existe</a:t>
            </a:r>
            <a:r>
              <a:rPr lang="en-US" baseline="0" dirty="0" smtClean="0">
                <a:ea typeface="Microsoft YaHei"/>
                <a:cs typeface="Microsoft YaHei"/>
              </a:rPr>
              <a:t>, </a:t>
            </a:r>
            <a:r>
              <a:rPr lang="en-US" baseline="0" dirty="0" err="1" smtClean="0">
                <a:ea typeface="Microsoft YaHei"/>
                <a:cs typeface="Microsoft YaHei"/>
              </a:rPr>
              <a:t>registrando</a:t>
            </a:r>
            <a:r>
              <a:rPr lang="en-US" baseline="0" dirty="0" smtClean="0">
                <a:ea typeface="Microsoft YaHei"/>
                <a:cs typeface="Microsoft YaHei"/>
              </a:rPr>
              <a:t> la </a:t>
            </a:r>
            <a:r>
              <a:rPr lang="en-US" baseline="0" dirty="0" err="1" smtClean="0">
                <a:ea typeface="Microsoft YaHei"/>
                <a:cs typeface="Microsoft YaHei"/>
              </a:rPr>
              <a:t>fuente</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$2</a:t>
            </a:r>
            <a:r>
              <a:rPr lang="en-US" baseline="0" dirty="0">
                <a:ea typeface="Microsoft YaHei"/>
                <a:cs typeface="Microsoft YaHei"/>
              </a:rPr>
              <a:t>.</a:t>
            </a:r>
          </a:p>
        </p:txBody>
      </p:sp>
      <p:sp>
        <p:nvSpPr>
          <p:cNvPr id="196612"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23402393-7B15-43EB-9E2A-550842B560D4}"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73</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9924783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196611" name="Text Box 3"/>
          <p:cNvSpPr>
            <a:spLocks noGrp="1" noChangeArrowheads="1"/>
          </p:cNvSpPr>
          <p:nvPr>
            <p:ph type="body" idx="1"/>
          </p:nvPr>
        </p:nvSpPr>
        <p:spPr>
          <a:xfrm>
            <a:off x="809625" y="4932363"/>
            <a:ext cx="5916613" cy="4675187"/>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20 </a:t>
            </a:r>
            <a:r>
              <a:rPr lang="en-US" dirty="0" err="1" smtClean="0">
                <a:ea typeface="Microsoft YaHei"/>
                <a:cs typeface="Microsoft YaHei"/>
              </a:rPr>
              <a:t>marzo</a:t>
            </a:r>
            <a:r>
              <a:rPr lang="en-US" baseline="0" dirty="0" smtClean="0">
                <a:ea typeface="Microsoft YaHei"/>
                <a:cs typeface="Microsoft YaHei"/>
              </a:rPr>
              <a:t> </a:t>
            </a:r>
            <a:r>
              <a:rPr lang="en-US" baseline="0" dirty="0">
                <a:ea typeface="Microsoft YaHei"/>
                <a:cs typeface="Microsoft YaHei"/>
              </a:rPr>
              <a:t>2017: </a:t>
            </a:r>
            <a:r>
              <a:rPr lang="en-US" baseline="0" dirty="0" err="1" smtClean="0">
                <a:ea typeface="Microsoft YaHei"/>
                <a:cs typeface="Microsoft YaHei"/>
              </a:rPr>
              <a:t>agregó</a:t>
            </a:r>
            <a:r>
              <a:rPr lang="en-US" baseline="0" dirty="0" smtClean="0">
                <a:ea typeface="Microsoft YaHei"/>
                <a:cs typeface="Microsoft YaHei"/>
              </a:rPr>
              <a:t> los </a:t>
            </a:r>
            <a:r>
              <a:rPr lang="en-US" baseline="0" dirty="0" err="1" smtClean="0">
                <a:ea typeface="Microsoft YaHei"/>
                <a:cs typeface="Microsoft YaHei"/>
              </a:rPr>
              <a:t>términos</a:t>
            </a:r>
            <a:r>
              <a:rPr lang="en-US" baseline="0" dirty="0" smtClean="0">
                <a:ea typeface="Microsoft YaHei"/>
                <a:cs typeface="Microsoft YaHei"/>
              </a:rPr>
              <a:t> del </a:t>
            </a:r>
            <a:r>
              <a:rPr lang="en-US" baseline="0" dirty="0" err="1" smtClean="0">
                <a:ea typeface="Microsoft YaHei"/>
                <a:cs typeface="Microsoft YaHei"/>
              </a:rPr>
              <a:t>vocabulario</a:t>
            </a:r>
            <a:r>
              <a:rPr lang="en-US" baseline="0" dirty="0" smtClean="0">
                <a:ea typeface="Microsoft YaHei"/>
                <a:cs typeface="Microsoft YaHei"/>
              </a:rPr>
              <a:t> </a:t>
            </a:r>
            <a:r>
              <a:rPr lang="en-US" baseline="0" dirty="0" err="1" smtClean="0">
                <a:ea typeface="Microsoft YaHei"/>
                <a:cs typeface="Microsoft YaHei"/>
              </a:rPr>
              <a:t>controlado</a:t>
            </a:r>
            <a:r>
              <a:rPr lang="en-US" baseline="0" dirty="0" smtClean="0">
                <a:ea typeface="Microsoft YaHei"/>
                <a:cs typeface="Microsoft YaHei"/>
              </a:rPr>
              <a:t> AAT.</a:t>
            </a:r>
            <a:endParaRPr lang="en-US" baseline="0"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baseline="0" dirty="0">
              <a:ea typeface="Microsoft YaHei"/>
              <a:cs typeface="Microsoft YaHei"/>
            </a:endParaRPr>
          </a:p>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err="1" smtClean="0">
                <a:ea typeface="Microsoft YaHei"/>
                <a:cs typeface="Microsoft YaHei"/>
              </a:rPr>
              <a:t>Tipo</a:t>
            </a:r>
            <a:r>
              <a:rPr lang="en-US" dirty="0" smtClean="0">
                <a:ea typeface="Microsoft YaHei"/>
                <a:cs typeface="Microsoft YaHei"/>
              </a:rPr>
              <a:t> de </a:t>
            </a:r>
            <a:r>
              <a:rPr lang="en-US" dirty="0" err="1" smtClean="0">
                <a:ea typeface="Microsoft YaHei"/>
                <a:cs typeface="Microsoft YaHei"/>
              </a:rPr>
              <a:t>jurisdicción</a:t>
            </a:r>
            <a:r>
              <a:rPr lang="en-US" dirty="0" smtClean="0">
                <a:ea typeface="Microsoft YaHei"/>
                <a:cs typeface="Microsoft YaHei"/>
              </a:rPr>
              <a:t>: </a:t>
            </a:r>
            <a:r>
              <a:rPr lang="en-US" dirty="0" err="1" smtClean="0">
                <a:ea typeface="Microsoft YaHei"/>
                <a:cs typeface="Microsoft YaHei"/>
              </a:rPr>
              <a:t>Condado</a:t>
            </a:r>
            <a:r>
              <a:rPr lang="en-US" dirty="0" smtClean="0">
                <a:ea typeface="Microsoft YaHei"/>
                <a:cs typeface="Microsoft YaHei"/>
              </a:rPr>
              <a:t>, </a:t>
            </a:r>
            <a:r>
              <a:rPr lang="en-US" dirty="0" err="1" smtClean="0">
                <a:ea typeface="Microsoft YaHei"/>
                <a:cs typeface="Microsoft YaHei"/>
              </a:rPr>
              <a:t>Provincia</a:t>
            </a:r>
            <a:r>
              <a:rPr lang="en-US" dirty="0" smtClean="0">
                <a:ea typeface="Microsoft YaHei"/>
                <a:cs typeface="Microsoft YaHei"/>
              </a:rPr>
              <a:t>, Estado, etc.</a:t>
            </a:r>
          </a:p>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dirty="0" smtClean="0">
              <a:ea typeface="Microsoft YaHei"/>
              <a:cs typeface="Microsoft YaHei"/>
            </a:endParaRPr>
          </a:p>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ea typeface="Microsoft YaHei"/>
                <a:cs typeface="Microsoft YaHei"/>
              </a:rPr>
              <a:t> </a:t>
            </a:r>
            <a:r>
              <a:rPr lang="en-US" baseline="0" dirty="0" err="1" smtClean="0">
                <a:ea typeface="Microsoft YaHei"/>
                <a:cs typeface="Microsoft YaHei"/>
              </a:rPr>
              <a:t>Registre</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a:t>
            </a:r>
            <a:r>
              <a:rPr lang="en-US" baseline="0" dirty="0" err="1" smtClean="0">
                <a:ea typeface="Microsoft YaHei"/>
                <a:cs typeface="Microsoft YaHei"/>
              </a:rPr>
              <a:t>inglés</a:t>
            </a:r>
            <a:r>
              <a:rPr lang="en-US" baseline="0" dirty="0" smtClean="0">
                <a:ea typeface="Microsoft YaHei"/>
                <a:cs typeface="Microsoft YaHei"/>
              </a:rPr>
              <a:t>. No hay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lista</a:t>
            </a:r>
            <a:r>
              <a:rPr lang="en-US" baseline="0" dirty="0" smtClean="0">
                <a:ea typeface="Microsoft YaHei"/>
                <a:cs typeface="Microsoft YaHei"/>
              </a:rPr>
              <a:t> </a:t>
            </a:r>
            <a:r>
              <a:rPr lang="es-ES" dirty="0" smtClean="0"/>
              <a:t>una lista estándar</a:t>
            </a:r>
            <a:r>
              <a:rPr lang="en-US" baseline="0" dirty="0" smtClean="0">
                <a:ea typeface="Microsoft YaHei"/>
                <a:cs typeface="Microsoft YaHei"/>
              </a:rPr>
              <a:t>. </a:t>
            </a:r>
            <a:r>
              <a:rPr lang="en-US" baseline="0" dirty="0" err="1" smtClean="0">
                <a:ea typeface="Microsoft YaHei"/>
                <a:cs typeface="Microsoft YaHei"/>
              </a:rPr>
              <a:t>Prefiere</a:t>
            </a:r>
            <a:r>
              <a:rPr lang="en-US" baseline="0" dirty="0" smtClean="0">
                <a:ea typeface="Microsoft YaHei"/>
                <a:cs typeface="Microsoft YaHei"/>
              </a:rPr>
              <a:t> </a:t>
            </a:r>
            <a:r>
              <a:rPr lang="en-US" baseline="0" dirty="0" err="1" smtClean="0">
                <a:ea typeface="Microsoft YaHei"/>
                <a:cs typeface="Microsoft YaHei"/>
              </a:rPr>
              <a:t>vocabulario</a:t>
            </a:r>
            <a:r>
              <a:rPr lang="en-US" baseline="0" dirty="0" smtClean="0">
                <a:ea typeface="Microsoft YaHei"/>
                <a:cs typeface="Microsoft YaHei"/>
              </a:rPr>
              <a:t> </a:t>
            </a:r>
            <a:r>
              <a:rPr lang="en-US" baseline="0" dirty="0" err="1" smtClean="0">
                <a:ea typeface="Microsoft YaHei"/>
                <a:cs typeface="Microsoft YaHei"/>
              </a:rPr>
              <a:t>controlado</a:t>
            </a:r>
            <a:r>
              <a:rPr lang="en-US" baseline="0" dirty="0" smtClean="0">
                <a:ea typeface="Microsoft YaHei"/>
                <a:cs typeface="Microsoft YaHei"/>
              </a:rPr>
              <a:t> </a:t>
            </a:r>
            <a:r>
              <a:rPr lang="en-US" baseline="0" dirty="0" err="1" smtClean="0">
                <a:ea typeface="Microsoft YaHei"/>
                <a:cs typeface="Microsoft YaHei"/>
              </a:rPr>
              <a:t>si</a:t>
            </a:r>
            <a:r>
              <a:rPr lang="en-US" baseline="0" dirty="0" smtClean="0">
                <a:ea typeface="Microsoft YaHei"/>
                <a:cs typeface="Microsoft YaHei"/>
              </a:rPr>
              <a:t> </a:t>
            </a:r>
            <a:r>
              <a:rPr lang="en-US" baseline="0" dirty="0" err="1" smtClean="0">
                <a:ea typeface="Microsoft YaHei"/>
                <a:cs typeface="Microsoft YaHei"/>
              </a:rPr>
              <a:t>existe</a:t>
            </a:r>
            <a:r>
              <a:rPr lang="en-US" baseline="0" dirty="0" smtClean="0">
                <a:ea typeface="Microsoft YaHei"/>
                <a:cs typeface="Microsoft YaHei"/>
              </a:rPr>
              <a:t>, </a:t>
            </a:r>
            <a:r>
              <a:rPr lang="en-US" baseline="0" dirty="0" err="1" smtClean="0">
                <a:ea typeface="Microsoft YaHei"/>
                <a:cs typeface="Microsoft YaHei"/>
              </a:rPr>
              <a:t>registrando</a:t>
            </a:r>
            <a:r>
              <a:rPr lang="en-US" baseline="0" dirty="0" smtClean="0">
                <a:ea typeface="Microsoft YaHei"/>
                <a:cs typeface="Microsoft YaHei"/>
              </a:rPr>
              <a:t> la </a:t>
            </a:r>
            <a:r>
              <a:rPr lang="en-US" baseline="0" dirty="0" err="1" smtClean="0">
                <a:ea typeface="Microsoft YaHei"/>
                <a:cs typeface="Microsoft YaHei"/>
              </a:rPr>
              <a:t>fuente</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$2.</a:t>
            </a:r>
          </a:p>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baseline="0" dirty="0" smtClean="0">
              <a:ea typeface="Microsoft YaHei"/>
              <a:cs typeface="Microsoft YaHei"/>
            </a:endParaRPr>
          </a:p>
          <a:p>
            <a:r>
              <a:rPr lang="es-ES" dirty="0" smtClean="0"/>
              <a:t>Esto se analiza con mayor detalle en el módulo sobre Lugares (Módulo 5).</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Microsoft YaHei"/>
            </a:endParaRPr>
          </a:p>
        </p:txBody>
      </p:sp>
      <p:sp>
        <p:nvSpPr>
          <p:cNvPr id="196612"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23402393-7B15-43EB-9E2A-550842B560D4}"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74</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6955082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196611" name="Text Box 3"/>
          <p:cNvSpPr>
            <a:spLocks noGrp="1" noChangeArrowheads="1"/>
          </p:cNvSpPr>
          <p:nvPr>
            <p:ph type="body" idx="1"/>
          </p:nvPr>
        </p:nvSpPr>
        <p:spPr>
          <a:xfrm>
            <a:off x="809625" y="4932363"/>
            <a:ext cx="5916613" cy="4675187"/>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20 </a:t>
            </a:r>
            <a:r>
              <a:rPr lang="en-US" dirty="0" err="1" smtClean="0">
                <a:ea typeface="Microsoft YaHei"/>
                <a:cs typeface="Microsoft YaHei"/>
              </a:rPr>
              <a:t>marzo</a:t>
            </a:r>
            <a:r>
              <a:rPr lang="en-US" dirty="0" smtClean="0">
                <a:ea typeface="Microsoft YaHei"/>
                <a:cs typeface="Microsoft YaHei"/>
              </a:rPr>
              <a:t> </a:t>
            </a:r>
            <a:r>
              <a:rPr lang="en-US" dirty="0">
                <a:ea typeface="Microsoft YaHei"/>
                <a:cs typeface="Microsoft YaHei"/>
              </a:rPr>
              <a:t>2017</a:t>
            </a:r>
          </a:p>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baseline="0" dirty="0">
              <a:ea typeface="Microsoft YaHei"/>
              <a:cs typeface="Microsoft YaHei"/>
            </a:endParaRPr>
          </a:p>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baseline="0" dirty="0" smtClean="0">
                <a:ea typeface="Microsoft YaHei"/>
                <a:cs typeface="Microsoft YaHei"/>
              </a:rPr>
              <a:t>Un </a:t>
            </a:r>
            <a:r>
              <a:rPr lang="en-US" baseline="0" dirty="0" err="1" smtClean="0">
                <a:ea typeface="Microsoft YaHei"/>
                <a:cs typeface="Microsoft YaHei"/>
              </a:rPr>
              <a:t>elemento</a:t>
            </a:r>
            <a:r>
              <a:rPr lang="en-US" baseline="0" dirty="0" smtClean="0">
                <a:ea typeface="Microsoft YaHei"/>
                <a:cs typeface="Microsoft YaHei"/>
              </a:rPr>
              <a:t> </a:t>
            </a:r>
            <a:r>
              <a:rPr lang="en-US" baseline="0" dirty="0" err="1" smtClean="0">
                <a:ea typeface="Microsoft YaHei"/>
                <a:cs typeface="Microsoft YaHei"/>
              </a:rPr>
              <a:t>núcleo</a:t>
            </a:r>
            <a:r>
              <a:rPr lang="en-US" baseline="0" dirty="0" smtClean="0">
                <a:ea typeface="Microsoft YaHei"/>
                <a:cs typeface="Microsoft YaHei"/>
              </a:rPr>
              <a:t> </a:t>
            </a:r>
            <a:r>
              <a:rPr lang="en-US" baseline="0" dirty="0" err="1" smtClean="0">
                <a:ea typeface="Microsoft YaHei"/>
                <a:cs typeface="Microsoft YaHei"/>
              </a:rPr>
              <a:t>si</a:t>
            </a:r>
            <a:r>
              <a:rPr lang="en-US" baseline="0" dirty="0" smtClean="0">
                <a:ea typeface="Microsoft YaHei"/>
                <a:cs typeface="Microsoft YaHei"/>
              </a:rPr>
              <a:t> la </a:t>
            </a:r>
            <a:r>
              <a:rPr lang="en-US" baseline="0" dirty="0" err="1" smtClean="0">
                <a:ea typeface="Microsoft YaHei"/>
                <a:cs typeface="Microsoft YaHei"/>
              </a:rPr>
              <a:t>entidad</a:t>
            </a:r>
            <a:r>
              <a:rPr lang="en-US" baseline="0" dirty="0" smtClean="0">
                <a:ea typeface="Microsoft YaHei"/>
                <a:cs typeface="Microsoft YaHei"/>
              </a:rPr>
              <a:t> corporative </a:t>
            </a:r>
            <a:r>
              <a:rPr lang="en-US" baseline="0" dirty="0" err="1" smtClean="0">
                <a:ea typeface="Microsoft YaHei"/>
                <a:cs typeface="Microsoft YaHei"/>
              </a:rPr>
              <a:t>tiene</a:t>
            </a:r>
            <a:r>
              <a:rPr lang="en-US" baseline="0" dirty="0" smtClean="0">
                <a:ea typeface="Microsoft YaHei"/>
                <a:cs typeface="Microsoft YaHei"/>
              </a:rPr>
              <a:t> </a:t>
            </a:r>
            <a:r>
              <a:rPr lang="en-US" baseline="0" dirty="0" err="1" smtClean="0">
                <a:ea typeface="Microsoft YaHei"/>
                <a:cs typeface="Microsoft YaHei"/>
              </a:rPr>
              <a:t>nombre</a:t>
            </a:r>
            <a:r>
              <a:rPr lang="en-US" baseline="0" dirty="0" smtClean="0">
                <a:ea typeface="Microsoft YaHei"/>
                <a:cs typeface="Microsoft YaHei"/>
              </a:rPr>
              <a:t> </a:t>
            </a:r>
            <a:r>
              <a:rPr lang="es-ES" dirty="0" smtClean="0"/>
              <a:t>que no transmite la idea de una entidad corporativa y tipo de entidad</a:t>
            </a:r>
            <a:r>
              <a:rPr lang="es-ES" baseline="0" dirty="0" smtClean="0"/>
              <a:t> corporativa </a:t>
            </a:r>
            <a:r>
              <a:rPr lang="es-ES" dirty="0" smtClean="0"/>
              <a:t>no se registra.</a:t>
            </a:r>
            <a:r>
              <a:rPr lang="en-US" baseline="0" dirty="0" smtClean="0">
                <a:ea typeface="Microsoft YaHei"/>
                <a:cs typeface="Microsoft YaHei"/>
              </a:rPr>
              <a:t> </a:t>
            </a:r>
          </a:p>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smtClean="0"/>
              <a:t>Registre una designación adecuada si ninguno de los siguientes es suficiente o apropiado para distinguir: Lugar, fecha, institución asociada, tipo de entidad corporativa, tipo de jurisdicción.</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Microsoft YaHei"/>
            </a:endParaRPr>
          </a:p>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baseline="0" dirty="0" err="1" smtClean="0">
                <a:ea typeface="Microsoft YaHei"/>
                <a:cs typeface="Microsoft YaHei"/>
              </a:rPr>
              <a:t>Registre</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a:t>
            </a:r>
            <a:r>
              <a:rPr lang="en-US" baseline="0" dirty="0" err="1" smtClean="0">
                <a:ea typeface="Microsoft YaHei"/>
                <a:cs typeface="Microsoft YaHei"/>
              </a:rPr>
              <a:t>inglés</a:t>
            </a:r>
            <a:r>
              <a:rPr lang="en-US" baseline="0" dirty="0" smtClean="0">
                <a:ea typeface="Microsoft YaHei"/>
                <a:cs typeface="Microsoft YaHei"/>
              </a:rPr>
              <a:t>. No hay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lista</a:t>
            </a:r>
            <a:r>
              <a:rPr lang="en-US" baseline="0" dirty="0" smtClean="0">
                <a:ea typeface="Microsoft YaHei"/>
                <a:cs typeface="Microsoft YaHei"/>
              </a:rPr>
              <a:t> </a:t>
            </a:r>
            <a:r>
              <a:rPr lang="es-ES" dirty="0" smtClean="0"/>
              <a:t>una lista estándar</a:t>
            </a:r>
            <a:r>
              <a:rPr lang="en-US" baseline="0" dirty="0" smtClean="0">
                <a:ea typeface="Microsoft YaHei"/>
                <a:cs typeface="Microsoft YaHei"/>
              </a:rPr>
              <a:t>. </a:t>
            </a:r>
            <a:r>
              <a:rPr lang="en-US" baseline="0" dirty="0" err="1" smtClean="0">
                <a:ea typeface="Microsoft YaHei"/>
                <a:cs typeface="Microsoft YaHei"/>
              </a:rPr>
              <a:t>Prefiere</a:t>
            </a:r>
            <a:r>
              <a:rPr lang="en-US" baseline="0" dirty="0" smtClean="0">
                <a:ea typeface="Microsoft YaHei"/>
                <a:cs typeface="Microsoft YaHei"/>
              </a:rPr>
              <a:t> </a:t>
            </a:r>
            <a:r>
              <a:rPr lang="en-US" baseline="0" dirty="0" err="1" smtClean="0">
                <a:ea typeface="Microsoft YaHei"/>
                <a:cs typeface="Microsoft YaHei"/>
              </a:rPr>
              <a:t>vocabulario</a:t>
            </a:r>
            <a:r>
              <a:rPr lang="en-US" baseline="0" dirty="0" smtClean="0">
                <a:ea typeface="Microsoft YaHei"/>
                <a:cs typeface="Microsoft YaHei"/>
              </a:rPr>
              <a:t> </a:t>
            </a:r>
            <a:r>
              <a:rPr lang="en-US" baseline="0" dirty="0" err="1" smtClean="0">
                <a:ea typeface="Microsoft YaHei"/>
                <a:cs typeface="Microsoft YaHei"/>
              </a:rPr>
              <a:t>controlado</a:t>
            </a:r>
            <a:r>
              <a:rPr lang="en-US" baseline="0" dirty="0" smtClean="0">
                <a:ea typeface="Microsoft YaHei"/>
                <a:cs typeface="Microsoft YaHei"/>
              </a:rPr>
              <a:t> </a:t>
            </a:r>
            <a:r>
              <a:rPr lang="en-US" baseline="0" dirty="0" err="1" smtClean="0">
                <a:ea typeface="Microsoft YaHei"/>
                <a:cs typeface="Microsoft YaHei"/>
              </a:rPr>
              <a:t>si</a:t>
            </a:r>
            <a:r>
              <a:rPr lang="en-US" baseline="0" dirty="0" smtClean="0">
                <a:ea typeface="Microsoft YaHei"/>
                <a:cs typeface="Microsoft YaHei"/>
              </a:rPr>
              <a:t> </a:t>
            </a:r>
            <a:r>
              <a:rPr lang="en-US" baseline="0" dirty="0" err="1" smtClean="0">
                <a:ea typeface="Microsoft YaHei"/>
                <a:cs typeface="Microsoft YaHei"/>
              </a:rPr>
              <a:t>existe</a:t>
            </a:r>
            <a:r>
              <a:rPr lang="en-US" baseline="0" dirty="0" smtClean="0">
                <a:ea typeface="Microsoft YaHei"/>
                <a:cs typeface="Microsoft YaHei"/>
              </a:rPr>
              <a:t>, </a:t>
            </a:r>
            <a:r>
              <a:rPr lang="en-US" baseline="0" dirty="0" err="1" smtClean="0">
                <a:ea typeface="Microsoft YaHei"/>
                <a:cs typeface="Microsoft YaHei"/>
              </a:rPr>
              <a:t>registrando</a:t>
            </a:r>
            <a:r>
              <a:rPr lang="en-US" baseline="0" dirty="0" smtClean="0">
                <a:ea typeface="Microsoft YaHei"/>
                <a:cs typeface="Microsoft YaHei"/>
              </a:rPr>
              <a:t> la </a:t>
            </a:r>
            <a:r>
              <a:rPr lang="en-US" baseline="0" dirty="0" err="1" smtClean="0">
                <a:ea typeface="Microsoft YaHei"/>
                <a:cs typeface="Microsoft YaHei"/>
              </a:rPr>
              <a:t>fuente</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$2.</a:t>
            </a:r>
          </a:p>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baseline="0" dirty="0">
              <a:ea typeface="Microsoft YaHei"/>
              <a:cs typeface="Microsoft YaHei"/>
            </a:endParaRPr>
          </a:p>
        </p:txBody>
      </p:sp>
      <p:sp>
        <p:nvSpPr>
          <p:cNvPr id="196612"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23402393-7B15-43EB-9E2A-550842B560D4}"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75</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5254878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02"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204803" name="Text Box 3"/>
          <p:cNvSpPr>
            <a:spLocks noGrp="1" noChangeArrowheads="1"/>
          </p:cNvSpPr>
          <p:nvPr>
            <p:ph type="body" idx="1"/>
          </p:nvPr>
        </p:nvSpPr>
        <p:spPr>
          <a:xfrm>
            <a:off x="809625" y="4932363"/>
            <a:ext cx="6488113" cy="4675187"/>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13 </a:t>
            </a:r>
            <a:r>
              <a:rPr lang="en-US" dirty="0" err="1" smtClean="0"/>
              <a:t>diciembre</a:t>
            </a:r>
            <a:r>
              <a:rPr lang="en-US" dirty="0" smtClean="0"/>
              <a:t> </a:t>
            </a:r>
            <a:r>
              <a:rPr lang="en-US" dirty="0" smtClean="0"/>
              <a:t>2016</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smtClean="0"/>
              <a:t>pero se recomienda a los catalogadores que los registren si la información está fácilmente disponible</a:t>
            </a:r>
            <a:endParaRPr lang="en-US" dirty="0"/>
          </a:p>
        </p:txBody>
      </p:sp>
      <p:sp>
        <p:nvSpPr>
          <p:cNvPr id="204804"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FB7512E8-6978-4D28-9667-F951331469AF}"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76</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4323226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6850"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206851" name="Text Box 3"/>
          <p:cNvSpPr>
            <a:spLocks noGrp="1" noChangeArrowheads="1"/>
          </p:cNvSpPr>
          <p:nvPr>
            <p:ph type="body" idx="1"/>
          </p:nvPr>
        </p:nvSpPr>
        <p:spPr>
          <a:xfrm>
            <a:off x="809625" y="4932363"/>
            <a:ext cx="6488113" cy="4675187"/>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Nueva </a:t>
            </a:r>
            <a:r>
              <a:rPr lang="en-US" dirty="0" err="1" smtClean="0"/>
              <a:t>diapositiva</a:t>
            </a:r>
            <a:r>
              <a:rPr lang="en-US" dirty="0" smtClean="0"/>
              <a:t>: 24 </a:t>
            </a:r>
            <a:r>
              <a:rPr lang="en-US" dirty="0" err="1" smtClean="0"/>
              <a:t>febrero</a:t>
            </a:r>
            <a:r>
              <a:rPr lang="en-US" dirty="0" smtClean="0"/>
              <a:t> </a:t>
            </a:r>
            <a:r>
              <a:rPr lang="en-US" dirty="0"/>
              <a:t>2014</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Es</a:t>
            </a:r>
            <a:r>
              <a:rPr lang="en-US" dirty="0" smtClean="0">
                <a:ea typeface="Microsoft YaHei"/>
                <a:cs typeface="Microsoft YaHei"/>
              </a:rPr>
              <a:t> la </a:t>
            </a:r>
            <a:r>
              <a:rPr lang="en-US" dirty="0" err="1" smtClean="0">
                <a:ea typeface="Microsoft YaHei"/>
                <a:cs typeface="Microsoft YaHei"/>
              </a:rPr>
              <a:t>práctica</a:t>
            </a:r>
            <a:r>
              <a:rPr lang="en-US" baseline="0" dirty="0" smtClean="0">
                <a:ea typeface="Microsoft YaHei"/>
                <a:cs typeface="Microsoft YaHei"/>
              </a:rPr>
              <a:t> </a:t>
            </a:r>
            <a:r>
              <a:rPr lang="en-US" dirty="0" smtClean="0">
                <a:ea typeface="Microsoft YaHei"/>
                <a:cs typeface="Microsoft YaHei"/>
              </a:rPr>
              <a:t>LC-PCC registrar </a:t>
            </a:r>
            <a:r>
              <a:rPr lang="en-US" dirty="0" err="1" smtClean="0">
                <a:ea typeface="Microsoft YaHei"/>
                <a:cs typeface="Microsoft YaHei"/>
              </a:rPr>
              <a:t>estos</a:t>
            </a:r>
            <a:r>
              <a:rPr lang="en-US" baseline="0" dirty="0" smtClean="0">
                <a:ea typeface="Microsoft YaHei"/>
                <a:cs typeface="Microsoft YaHei"/>
              </a:rPr>
              <a:t> </a:t>
            </a:r>
            <a:r>
              <a:rPr lang="en-US" baseline="0" dirty="0" err="1" smtClean="0">
                <a:ea typeface="Microsoft YaHei"/>
                <a:cs typeface="Microsoft YaHei"/>
              </a:rPr>
              <a:t>elementos</a:t>
            </a:r>
            <a:r>
              <a:rPr lang="en-US" baseline="0" dirty="0" smtClean="0">
                <a:ea typeface="Microsoft YaHei"/>
                <a:cs typeface="Microsoft YaHei"/>
              </a:rPr>
              <a:t> </a:t>
            </a:r>
            <a:r>
              <a:rPr lang="en-US" baseline="0" dirty="0" err="1" smtClean="0">
                <a:ea typeface="Microsoft YaHei"/>
                <a:cs typeface="Microsoft YaHei"/>
              </a:rPr>
              <a:t>en</a:t>
            </a:r>
            <a:r>
              <a:rPr lang="en-US" baseline="0" dirty="0" smtClean="0">
                <a:ea typeface="Microsoft YaHei"/>
                <a:cs typeface="Microsoft YaHei"/>
              </a:rPr>
              <a:t> </a:t>
            </a:r>
            <a:r>
              <a:rPr lang="en-US" baseline="0" dirty="0" err="1" smtClean="0">
                <a:ea typeface="Microsoft YaHei"/>
                <a:cs typeface="Microsoft YaHei"/>
              </a:rPr>
              <a:t>inglés</a:t>
            </a:r>
            <a:r>
              <a:rPr lang="en-US" dirty="0" smtClean="0">
                <a:ea typeface="Microsoft YaHei"/>
                <a:cs typeface="Microsoft YaHei"/>
              </a:rPr>
              <a:t>. </a:t>
            </a:r>
            <a:r>
              <a:rPr lang="es-ES" dirty="0" smtClean="0"/>
              <a:t>Cuando se registra el idioma de una entidad corporativa, el código de lenguaje MARC se da en el campo 377.</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smtClean="0"/>
              <a:t>Si usa $ b, use la forma del nombre como se encuentra en la lista de códigos de lenguaje MARC.</a:t>
            </a:r>
            <a:endParaRPr lang="en-US" dirty="0">
              <a:ea typeface="Microsoft YaHei"/>
              <a:cs typeface="Microsoft YaHei"/>
            </a:endParaRPr>
          </a:p>
        </p:txBody>
      </p:sp>
      <p:sp>
        <p:nvSpPr>
          <p:cNvPr id="206852"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34B2130E-9B9D-42ED-8E59-B6628DCF17A2}"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77</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7592274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208899" name="Text Box 3"/>
          <p:cNvSpPr>
            <a:spLocks noGrp="1" noChangeArrowheads="1"/>
          </p:cNvSpPr>
          <p:nvPr>
            <p:ph type="body" idx="1"/>
          </p:nvPr>
        </p:nvSpPr>
        <p:spPr>
          <a:xfrm>
            <a:off x="809625" y="4932363"/>
            <a:ext cx="6488113" cy="4675187"/>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Nueva</a:t>
            </a:r>
            <a:r>
              <a:rPr lang="en-US" baseline="0" dirty="0" smtClean="0"/>
              <a:t> </a:t>
            </a:r>
            <a:r>
              <a:rPr lang="en-US" baseline="0" dirty="0" err="1" smtClean="0"/>
              <a:t>diapositiva</a:t>
            </a:r>
            <a:r>
              <a:rPr lang="en-US" dirty="0" smtClean="0"/>
              <a:t>: 24 </a:t>
            </a:r>
            <a:r>
              <a:rPr lang="en-US" dirty="0" err="1" smtClean="0"/>
              <a:t>febrero</a:t>
            </a:r>
            <a:r>
              <a:rPr lang="en-US" dirty="0" smtClean="0"/>
              <a:t> </a:t>
            </a:r>
            <a:r>
              <a:rPr lang="en-US" dirty="0"/>
              <a:t>2014</a:t>
            </a:r>
            <a:endParaRPr lang="en-US" dirty="0">
              <a:ea typeface="Microsoft YaHei"/>
              <a:cs typeface="Microsoft YaHei"/>
            </a:endParaRPr>
          </a:p>
        </p:txBody>
      </p:sp>
      <p:sp>
        <p:nvSpPr>
          <p:cNvPr id="208900"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761FA6F1-0FD1-4549-95FF-240A70787B4F}"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78</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0282959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210947" name="Text Box 3"/>
          <p:cNvSpPr>
            <a:spLocks noGrp="1" noChangeArrowheads="1"/>
          </p:cNvSpPr>
          <p:nvPr>
            <p:ph type="body" idx="1"/>
          </p:nvPr>
        </p:nvSpPr>
        <p:spPr>
          <a:xfrm>
            <a:off x="809625" y="4932363"/>
            <a:ext cx="6488113" cy="4675187"/>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n-ea"/>
                <a:cs typeface="+mn-cs"/>
              </a:rPr>
              <a:t>25 </a:t>
            </a:r>
            <a:r>
              <a:rPr lang="en-US" dirty="0" err="1" smtClean="0">
                <a:ea typeface="+mn-ea"/>
                <a:cs typeface="+mn-cs"/>
              </a:rPr>
              <a:t>noviembre</a:t>
            </a:r>
            <a:r>
              <a:rPr lang="en-US" dirty="0" smtClean="0">
                <a:ea typeface="+mn-ea"/>
                <a:cs typeface="+mn-cs"/>
              </a:rPr>
              <a:t> </a:t>
            </a:r>
            <a:r>
              <a:rPr lang="en-US" baseline="0" dirty="0" smtClean="0">
                <a:ea typeface="+mn-ea"/>
                <a:cs typeface="+mn-cs"/>
              </a:rPr>
              <a:t>2015</a:t>
            </a: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Microsoft YaHei"/>
            </a:endParaRPr>
          </a:p>
        </p:txBody>
      </p:sp>
      <p:sp>
        <p:nvSpPr>
          <p:cNvPr id="210948"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4B2519B4-CB53-421B-B055-28717D0D0D4B}"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79</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4797955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2994"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212995" name="Text Box 3"/>
          <p:cNvSpPr>
            <a:spLocks noGrp="1" noChangeArrowheads="1"/>
          </p:cNvSpPr>
          <p:nvPr>
            <p:ph type="body" idx="1"/>
          </p:nvPr>
        </p:nvSpPr>
        <p:spPr>
          <a:xfrm>
            <a:off x="809625" y="4932363"/>
            <a:ext cx="6488113" cy="4675187"/>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20 </a:t>
            </a:r>
            <a:r>
              <a:rPr lang="en-US" dirty="0" err="1" smtClean="0"/>
              <a:t>marzo</a:t>
            </a:r>
            <a:r>
              <a:rPr lang="en-US" baseline="0" dirty="0" smtClean="0"/>
              <a:t> </a:t>
            </a:r>
            <a:r>
              <a:rPr lang="en-US" baseline="0" dirty="0"/>
              <a:t>2017: </a:t>
            </a:r>
            <a:r>
              <a:rPr lang="en-US" baseline="0" dirty="0" err="1" smtClean="0"/>
              <a:t>incluyó</a:t>
            </a:r>
            <a:r>
              <a:rPr lang="en-US" baseline="0" dirty="0" smtClean="0"/>
              <a:t> </a:t>
            </a:r>
            <a:r>
              <a:rPr lang="en-US" baseline="0" dirty="0" err="1" smtClean="0"/>
              <a:t>notas</a:t>
            </a:r>
            <a:r>
              <a:rPr lang="en-US" baseline="0" dirty="0" smtClean="0"/>
              <a:t> del </a:t>
            </a:r>
            <a:r>
              <a:rPr lang="en-US" baseline="0" dirty="0" err="1" smtClean="0"/>
              <a:t>entrenador</a:t>
            </a:r>
            <a:r>
              <a:rPr lang="en-US" baseline="0" dirty="0" smtClean="0"/>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Microsoft YaHei"/>
            </a:endParaRPr>
          </a:p>
          <a:p>
            <a:r>
              <a:rPr lang="en-CA" sz="1200" b="0" i="0" u="none" strike="noStrike" baseline="0" dirty="0" err="1" smtClean="0">
                <a:solidFill>
                  <a:srgbClr val="000000"/>
                </a:solidFill>
                <a:latin typeface="Times New Roman" panose="02020603050405020304" pitchFamily="18" charset="0"/>
              </a:rPr>
              <a:t>Construya</a:t>
            </a:r>
            <a:r>
              <a:rPr lang="en-CA" sz="1200" b="0" i="0" u="none" strike="noStrike" baseline="0" dirty="0" smtClean="0">
                <a:solidFill>
                  <a:srgbClr val="000000"/>
                </a:solidFill>
                <a:latin typeface="Times New Roman" panose="02020603050405020304" pitchFamily="18" charset="0"/>
              </a:rPr>
              <a:t> la nota de la </a:t>
            </a:r>
            <a:r>
              <a:rPr lang="en-CA" sz="1200" b="0" i="0" u="none" strike="noStrike" baseline="0" dirty="0" err="1" smtClean="0">
                <a:solidFill>
                  <a:srgbClr val="000000"/>
                </a:solidFill>
                <a:latin typeface="Times New Roman" panose="02020603050405020304" pitchFamily="18" charset="0"/>
              </a:rPr>
              <a:t>historia</a:t>
            </a:r>
            <a:r>
              <a:rPr lang="en-CA" sz="1200" b="0" i="0" u="none" strike="noStrike" baseline="0" dirty="0" smtClean="0">
                <a:solidFill>
                  <a:srgbClr val="000000"/>
                </a:solidFill>
                <a:latin typeface="Times New Roman" panose="02020603050405020304" pitchFamily="18" charset="0"/>
              </a:rPr>
              <a:t> </a:t>
            </a:r>
            <a:r>
              <a:rPr lang="en-CA" sz="1200" b="0" i="0" u="none" strike="noStrike" baseline="0" dirty="0" err="1" smtClean="0">
                <a:solidFill>
                  <a:srgbClr val="000000"/>
                </a:solidFill>
                <a:latin typeface="Times New Roman" panose="02020603050405020304" pitchFamily="18" charset="0"/>
              </a:rPr>
              <a:t>corporativa</a:t>
            </a:r>
            <a:r>
              <a:rPr lang="en-CA" sz="1200" b="0" i="0" u="none" strike="noStrike" baseline="0" dirty="0" smtClean="0">
                <a:solidFill>
                  <a:srgbClr val="000000"/>
                </a:solidFill>
                <a:latin typeface="Times New Roman" panose="02020603050405020304" pitchFamily="18" charset="0"/>
              </a:rPr>
              <a:t> </a:t>
            </a:r>
            <a:r>
              <a:rPr lang="es-ES" dirty="0" smtClean="0"/>
              <a:t>en oraciones concisas pero completas, teniendo en cuenta que la información se visualizará en el catálogo público.</a:t>
            </a:r>
          </a:p>
          <a:p>
            <a:endParaRPr lang="en-CA" sz="1200" b="0" i="0" u="none" strike="noStrike" baseline="0" dirty="0">
              <a:solidFill>
                <a:srgbClr val="000000"/>
              </a:solidFill>
              <a:latin typeface="Times New Roman" panose="02020603050405020304" pitchFamily="18" charset="0"/>
              <a:ea typeface="Microsoft YaHei"/>
              <a:cs typeface="Microsoft YaHei"/>
            </a:endParaRPr>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s-ES" dirty="0" smtClean="0"/>
              <a:t>Formato sugerido: [Nombre de la entidad] ([nombre de la variante]) es / fue [descripción de la entidad].</a:t>
            </a:r>
          </a:p>
        </p:txBody>
      </p:sp>
      <p:sp>
        <p:nvSpPr>
          <p:cNvPr id="212996"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7D83AD1E-E17C-4C35-B126-5CC00DA093AF}"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80</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7318499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42" name="Text Box 1"/>
          <p:cNvSpPr txBox="1">
            <a:spLocks noChangeArrowheads="1"/>
          </p:cNvSpPr>
          <p:nvPr/>
        </p:nvSpPr>
        <p:spPr bwMode="auto">
          <a:xfrm>
            <a:off x="5959475" y="9867900"/>
            <a:ext cx="766763" cy="509588"/>
          </a:xfrm>
          <a:prstGeom prst="rect">
            <a:avLst/>
          </a:prstGeom>
          <a:noFill/>
          <a:ln w="9525">
            <a:noFill/>
            <a:round/>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endParaRPr lang="en-US" sz="1500">
              <a:solidFill>
                <a:srgbClr val="000000"/>
              </a:solidFill>
              <a:latin typeface="Times New Roman" pitchFamily="18" charset="0"/>
              <a:cs typeface="Microsoft YaHei"/>
            </a:endParaRPr>
          </a:p>
        </p:txBody>
      </p:sp>
      <p:sp>
        <p:nvSpPr>
          <p:cNvPr id="215043"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215044" name="Text Box 3"/>
          <p:cNvSpPr>
            <a:spLocks noGrp="1" noChangeArrowheads="1"/>
          </p:cNvSpPr>
          <p:nvPr>
            <p:ph type="body" idx="1"/>
          </p:nvPr>
        </p:nvSpPr>
        <p:spPr>
          <a:xfrm>
            <a:off x="809625" y="4932363"/>
            <a:ext cx="6488113" cy="4678362"/>
          </a:xfrm>
          <a:noFill/>
        </p:spPr>
        <p:txBody>
          <a:bodyPr/>
          <a:lstStyle/>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t>20 </a:t>
            </a:r>
            <a:r>
              <a:rPr lang="en-US" dirty="0" err="1" smtClean="0"/>
              <a:t>marzo</a:t>
            </a:r>
            <a:r>
              <a:rPr lang="en-US" dirty="0" smtClean="0"/>
              <a:t> </a:t>
            </a:r>
            <a:r>
              <a:rPr lang="en-US" dirty="0"/>
              <a:t>2017: </a:t>
            </a:r>
            <a:r>
              <a:rPr lang="en-US" dirty="0" smtClean="0"/>
              <a:t>d</a:t>
            </a:r>
            <a:r>
              <a:rPr lang="es-ES" dirty="0" err="1" smtClean="0"/>
              <a:t>iapositiva</a:t>
            </a:r>
            <a:r>
              <a:rPr lang="es-ES" dirty="0" smtClean="0"/>
              <a:t> reformateada, número de instrucción RDA actualizado y notas del entrenador.</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smtClean="0"/>
              <a:t>Haga adiciones al nombre como se indica en RDA 11.13.1.2-11.13.1.8, según corresponda</a:t>
            </a:r>
            <a:r>
              <a:rPr lang="en-US" dirty="0" smtClean="0">
                <a:ea typeface="Microsoft YaHei"/>
                <a:cs typeface="Microsoft YaHei"/>
              </a:rPr>
              <a:t>.</a:t>
            </a: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Microsoft YaHei"/>
            </a:endParaRPr>
          </a:p>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ES" dirty="0" smtClean="0"/>
              <a:t>Si el nombre preferido para la entidad corporativa no transmite la idea de una entidad corporativa, agregue el tipo de entidad corporativa u otra designación.  Registre</a:t>
            </a:r>
            <a:r>
              <a:rPr lang="es-ES" baseline="0" dirty="0" smtClean="0"/>
              <a:t> la designación en la lengua preferida de la agencia creando los datos (</a:t>
            </a:r>
            <a:r>
              <a:rPr lang="es-ES" b="1" baseline="0" dirty="0" smtClean="0"/>
              <a:t>Práctica LC/PCC es registrarla en inglés</a:t>
            </a:r>
            <a:r>
              <a:rPr lang="es-ES" baseline="0" dirty="0" smtClean="0"/>
              <a:t>). Incluya términos como</a:t>
            </a:r>
            <a:r>
              <a:rPr lang="en-US" dirty="0" smtClean="0">
                <a:ea typeface="Microsoft YaHei"/>
                <a:cs typeface="Microsoft YaHei"/>
              </a:rPr>
              <a:t> </a:t>
            </a:r>
            <a:r>
              <a:rPr lang="en-US" dirty="0">
                <a:ea typeface="Microsoft YaHei"/>
                <a:cs typeface="Microsoft YaHei"/>
              </a:rPr>
              <a:t>Firm, Organization, Musical group, Spacecraft, Conference, Project, Program, Television station, etc.</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Tipo</a:t>
            </a:r>
            <a:r>
              <a:rPr lang="en-US" dirty="0" smtClean="0">
                <a:ea typeface="Microsoft YaHei"/>
                <a:cs typeface="Microsoft YaHei"/>
              </a:rPr>
              <a:t> de </a:t>
            </a:r>
            <a:r>
              <a:rPr lang="en-US" dirty="0" err="1" smtClean="0">
                <a:ea typeface="Microsoft YaHei"/>
                <a:cs typeface="Microsoft YaHei"/>
              </a:rPr>
              <a:t>entidad</a:t>
            </a:r>
            <a:r>
              <a:rPr lang="en-US" dirty="0" smtClean="0">
                <a:ea typeface="Microsoft YaHei"/>
                <a:cs typeface="Microsoft YaHei"/>
              </a:rPr>
              <a:t> corporative </a:t>
            </a:r>
            <a:r>
              <a:rPr lang="en-US" dirty="0" err="1" smtClean="0">
                <a:ea typeface="Microsoft YaHei"/>
                <a:cs typeface="Microsoft YaHei"/>
              </a:rPr>
              <a:t>también</a:t>
            </a:r>
            <a:r>
              <a:rPr lang="en-US" dirty="0" smtClean="0">
                <a:ea typeface="Microsoft YaHei"/>
                <a:cs typeface="Microsoft YaHei"/>
              </a:rPr>
              <a:t> se </a:t>
            </a:r>
            <a:r>
              <a:rPr lang="en-US" dirty="0" err="1" smtClean="0">
                <a:ea typeface="Microsoft YaHei"/>
                <a:cs typeface="Microsoft YaHei"/>
              </a:rPr>
              <a:t>puede</a:t>
            </a:r>
            <a:r>
              <a:rPr lang="en-US" baseline="0" dirty="0" smtClean="0">
                <a:ea typeface="Microsoft YaHei"/>
                <a:cs typeface="Microsoft YaHei"/>
              </a:rPr>
              <a:t> </a:t>
            </a:r>
            <a:r>
              <a:rPr lang="en-US" baseline="0" dirty="0" err="1" smtClean="0">
                <a:ea typeface="Microsoft YaHei"/>
                <a:cs typeface="Microsoft YaHei"/>
              </a:rPr>
              <a:t>usar</a:t>
            </a:r>
            <a:r>
              <a:rPr lang="en-US" baseline="0" dirty="0" smtClean="0">
                <a:ea typeface="Microsoft YaHei"/>
                <a:cs typeface="Microsoft YaHei"/>
              </a:rPr>
              <a:t> para </a:t>
            </a:r>
            <a:r>
              <a:rPr lang="en-US" baseline="0" dirty="0" err="1" smtClean="0">
                <a:ea typeface="Microsoft YaHei"/>
                <a:cs typeface="Microsoft YaHei"/>
              </a:rPr>
              <a:t>distinguir</a:t>
            </a:r>
            <a:r>
              <a:rPr lang="en-US" baseline="0" dirty="0" smtClean="0">
                <a:ea typeface="Microsoft YaHei"/>
                <a:cs typeface="Microsoft YaHei"/>
              </a:rPr>
              <a:t>.</a:t>
            </a:r>
            <a:endParaRPr lang="en-US" dirty="0">
              <a:ea typeface="Microsoft YaHei"/>
              <a:cs typeface="Microsoft YaHei"/>
            </a:endParaRPr>
          </a:p>
        </p:txBody>
      </p:sp>
      <p:sp>
        <p:nvSpPr>
          <p:cNvPr id="215045" name="Slide Number Placeholder 4"/>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A94E49A7-1655-49A1-9EB0-D19102A8581B}"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81</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35289303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7090" name="Text Box 1"/>
          <p:cNvSpPr txBox="1">
            <a:spLocks noChangeArrowheads="1"/>
          </p:cNvSpPr>
          <p:nvPr/>
        </p:nvSpPr>
        <p:spPr bwMode="auto">
          <a:xfrm>
            <a:off x="5959475" y="9867900"/>
            <a:ext cx="766763" cy="509588"/>
          </a:xfrm>
          <a:prstGeom prst="rect">
            <a:avLst/>
          </a:prstGeom>
          <a:noFill/>
          <a:ln w="9525">
            <a:noFill/>
            <a:round/>
            <a:headEnd/>
            <a:tailEnd/>
          </a:ln>
        </p:spPr>
        <p:txBody>
          <a:bodyPr lIns="0" tIns="0" rIns="0" bIns="0" anchor="b" anchorCtr="1"/>
          <a:lstStyle/>
          <a:p>
            <a:pPr algn="r" defTabSz="474663" hangingPunct="0">
              <a:lnSpc>
                <a:spcPct val="95000"/>
              </a:lnSpc>
              <a:spcBef>
                <a:spcPts val="463"/>
              </a:spcBef>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endParaRPr lang="en-US" sz="1200">
              <a:solidFill>
                <a:srgbClr val="000000"/>
              </a:solidFill>
              <a:latin typeface="Times New Roman" pitchFamily="18" charset="0"/>
              <a:cs typeface="Microsoft YaHei"/>
            </a:endParaRPr>
          </a:p>
        </p:txBody>
      </p:sp>
      <p:sp>
        <p:nvSpPr>
          <p:cNvPr id="217091" name="Text Box 2"/>
          <p:cNvSpPr>
            <a:spLocks noGrp="1" noChangeArrowheads="1"/>
          </p:cNvSpPr>
          <p:nvPr>
            <p:ph type="body"/>
          </p:nvPr>
        </p:nvSpPr>
        <p:spPr>
          <a:xfrm>
            <a:off x="809625" y="4932363"/>
            <a:ext cx="6029325"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t>Modificado</a:t>
            </a:r>
            <a:r>
              <a:rPr lang="en-US" dirty="0" smtClean="0"/>
              <a:t>: 18</a:t>
            </a:r>
            <a:r>
              <a:rPr lang="en-US" baseline="0" dirty="0" smtClean="0"/>
              <a:t> </a:t>
            </a:r>
            <a:r>
              <a:rPr lang="en-US" baseline="0" dirty="0" err="1" smtClean="0"/>
              <a:t>febrero</a:t>
            </a:r>
            <a:r>
              <a:rPr lang="en-US" dirty="0" smtClean="0"/>
              <a:t> </a:t>
            </a:r>
            <a:r>
              <a:rPr lang="en-US" dirty="0"/>
              <a:t>2015</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p>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ES" dirty="0" smtClean="0"/>
              <a:t>Tenga en cuenta que Estados Unidos se abrevia a los EE. UU. porque las instrucciones para registrar nombres de lugares angloamericanos (y algunos otros) se encuentran en la lista breve de abreviaturas del Apéndice B.11.</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ea typeface="Microsoft YaHei"/>
              <a:cs typeface="Microsoft YaHei"/>
            </a:endParaRPr>
          </a:p>
          <a:p>
            <a:pPr marL="0" marR="0" lvl="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ES" dirty="0" smtClean="0"/>
              <a:t>Si usa una institución asociada, use el nombre preferido para la institución, no el formulario del punto de acceso autorizado. A partir de febrero de 2015, si agrega una institución asociada al punto de acceso autorizado para una entidad corporativa, no es necesario establecer un NAR para la institución asociada, si no existe un NAR. Sin embargo, esta política se está considerando actualmente para un posible cambio.</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baseline="0"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smtClean="0"/>
              <a:t>Haga otras adiciones según sea necesario para distinguir entre cuerpos con el mismo nombre. Elija calificador usando juicio.</a:t>
            </a:r>
            <a:endParaRPr lang="en-US" dirty="0">
              <a:ea typeface="Microsoft YaHei"/>
              <a:cs typeface="Microsoft YaHei"/>
            </a:endParaRPr>
          </a:p>
        </p:txBody>
      </p:sp>
      <p:sp>
        <p:nvSpPr>
          <p:cNvPr id="217092" name="Text Box 3"/>
          <p:cNvSpPr txBox="1">
            <a:spLocks noChangeArrowheads="1"/>
          </p:cNvSpPr>
          <p:nvPr/>
        </p:nvSpPr>
        <p:spPr bwMode="auto">
          <a:xfrm>
            <a:off x="1588" y="0"/>
            <a:ext cx="808037" cy="392113"/>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06A6FD85-7924-445C-B061-EA07119DD394}"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82</a:t>
            </a:fld>
            <a:endParaRPr lang="en-US" sz="1900">
              <a:solidFill>
                <a:srgbClr val="000000"/>
              </a:solidFill>
              <a:latin typeface="Calibri" pitchFamily="34" charset="0"/>
              <a:cs typeface="Microsoft YaHei"/>
            </a:endParaRPr>
          </a:p>
        </p:txBody>
      </p:sp>
      <p:sp>
        <p:nvSpPr>
          <p:cNvPr id="217093" name="Rectangle 4"/>
          <p:cNvSpPr>
            <a:spLocks noGrp="1" noRot="1" noChangeAspect="1" noChangeArrowheads="1" noTextEdit="1"/>
          </p:cNvSpPr>
          <p:nvPr>
            <p:ph type="sldImg" idx="1"/>
          </p:nvPr>
        </p:nvSpPr>
        <p:spPr>
          <a:xfrm>
            <a:off x="1447800" y="533400"/>
            <a:ext cx="5180013" cy="3884613"/>
          </a:xfrm>
          <a:solidFill>
            <a:srgbClr val="FFFFFF"/>
          </a:solidFill>
          <a:ln>
            <a:solidFill>
              <a:srgbClr val="000000"/>
            </a:solidFill>
            <a:miter lim="800000"/>
          </a:ln>
        </p:spPr>
      </p:sp>
      <p:sp>
        <p:nvSpPr>
          <p:cNvPr id="217094" name="Slide Number Placeholder 5"/>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4B9E5848-118A-4446-9A50-24CB230191F0}"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82</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66482021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9138" name="Text Box 2"/>
          <p:cNvSpPr txBox="1">
            <a:spLocks noChangeArrowheads="1"/>
          </p:cNvSpPr>
          <p:nvPr/>
        </p:nvSpPr>
        <p:spPr bwMode="auto">
          <a:xfrm>
            <a:off x="1588" y="0"/>
            <a:ext cx="808037" cy="469900"/>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55A1E471-74D7-4300-AAAF-69BA64254A39}"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83</a:t>
            </a:fld>
            <a:endParaRPr lang="en-US" sz="1900">
              <a:solidFill>
                <a:srgbClr val="000000"/>
              </a:solidFill>
              <a:latin typeface="Calibri" pitchFamily="34" charset="0"/>
              <a:cs typeface="Microsoft YaHei"/>
            </a:endParaRPr>
          </a:p>
        </p:txBody>
      </p:sp>
      <p:sp>
        <p:nvSpPr>
          <p:cNvPr id="219139" name="Rectangle 3"/>
          <p:cNvSpPr>
            <a:spLocks noGrp="1" noChangeArrowheads="1"/>
          </p:cNvSpPr>
          <p:nvPr>
            <p:ph type="body"/>
          </p:nvPr>
        </p:nvSpPr>
        <p:spPr>
          <a:xfrm>
            <a:off x="809625" y="4932363"/>
            <a:ext cx="6478588" cy="4665662"/>
          </a:xfrm>
          <a:noFill/>
        </p:spPr>
        <p:txBody>
          <a:bodyPr wrap="none" anchor="ctr"/>
          <a:lstStyle/>
          <a:p>
            <a:r>
              <a:rPr lang="en-US" dirty="0" err="1" smtClean="0"/>
              <a:t>Modificado</a:t>
            </a:r>
            <a:r>
              <a:rPr lang="en-US" dirty="0" smtClean="0"/>
              <a:t>: 24 </a:t>
            </a:r>
            <a:r>
              <a:rPr lang="en-US" dirty="0" err="1" smtClean="0"/>
              <a:t>febrero</a:t>
            </a:r>
            <a:r>
              <a:rPr lang="en-US" dirty="0" smtClean="0"/>
              <a:t> </a:t>
            </a:r>
            <a:r>
              <a:rPr lang="en-US" dirty="0"/>
              <a:t>2014</a:t>
            </a:r>
          </a:p>
          <a:p>
            <a:endParaRPr lang="en-US" dirty="0"/>
          </a:p>
          <a:p>
            <a:r>
              <a:rPr lang="es-ES" dirty="0" smtClean="0"/>
              <a:t>Los tipos de jurisdicción (RDA 11.13.1.6) se tratan con más detalle en el módulo sobre Lugares</a:t>
            </a:r>
            <a:r>
              <a:rPr lang="es-ES" baseline="0" dirty="0" smtClean="0"/>
              <a:t> (Módulo 5)</a:t>
            </a:r>
            <a:endParaRPr lang="es-ES" dirty="0"/>
          </a:p>
        </p:txBody>
      </p:sp>
      <p:sp>
        <p:nvSpPr>
          <p:cNvPr id="219140" name="Rectangle 4"/>
          <p:cNvSpPr>
            <a:spLocks noGrp="1" noRot="1" noChangeAspect="1" noChangeArrowheads="1" noTextEdit="1"/>
          </p:cNvSpPr>
          <p:nvPr>
            <p:ph type="sldImg" idx="1"/>
          </p:nvPr>
        </p:nvSpPr>
        <p:spPr>
          <a:xfrm>
            <a:off x="1447800" y="533400"/>
            <a:ext cx="5180013" cy="3884613"/>
          </a:xfrm>
          <a:solidFill>
            <a:srgbClr val="FFFFFF"/>
          </a:solidFill>
          <a:ln>
            <a:solidFill>
              <a:srgbClr val="000000"/>
            </a:solidFill>
            <a:miter lim="800000"/>
          </a:ln>
        </p:spPr>
      </p:sp>
      <p:sp>
        <p:nvSpPr>
          <p:cNvPr id="219141" name="Slide Number Placeholder 4"/>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2920688C-9B05-43F7-8CCA-2FFA74EEEFA6}"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83</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73839894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9986" name="Text Box 2"/>
          <p:cNvSpPr>
            <a:spLocks noGrp="1" noChangeArrowheads="1"/>
          </p:cNvSpPr>
          <p:nvPr>
            <p:ph type="body"/>
          </p:nvPr>
        </p:nvSpPr>
        <p:spPr>
          <a:xfrm>
            <a:off x="395288" y="5003800"/>
            <a:ext cx="6478587" cy="4046538"/>
          </a:xfrm>
          <a:noFill/>
        </p:spPr>
        <p:txBody>
          <a:bodyPr/>
          <a:lstStyle/>
          <a:p>
            <a:pPr eaLnBrk="1">
              <a:lnSpc>
                <a:spcPct val="93000"/>
              </a:lnSpc>
              <a:spcBef>
                <a:spcPct val="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En la mayor parte de los </a:t>
            </a:r>
            <a:r>
              <a:rPr lang="en-US" dirty="0" err="1" smtClean="0">
                <a:ea typeface="Microsoft YaHei"/>
                <a:cs typeface="Microsoft YaHei"/>
              </a:rPr>
              <a:t>casos</a:t>
            </a:r>
            <a:r>
              <a:rPr lang="en-US" dirty="0" smtClean="0">
                <a:ea typeface="Microsoft YaHei"/>
                <a:cs typeface="Microsoft YaHei"/>
              </a:rPr>
              <a:t>, </a:t>
            </a:r>
            <a:r>
              <a:rPr lang="en-US" dirty="0" err="1" smtClean="0">
                <a:ea typeface="Microsoft YaHei"/>
                <a:cs typeface="Microsoft YaHei"/>
              </a:rPr>
              <a:t>seleccione</a:t>
            </a:r>
            <a:r>
              <a:rPr lang="en-US" dirty="0" smtClean="0">
                <a:ea typeface="Microsoft YaHei"/>
                <a:cs typeface="Microsoft YaHei"/>
              </a:rPr>
              <a:t> la forma </a:t>
            </a:r>
            <a:r>
              <a:rPr lang="en-US" dirty="0" err="1" smtClean="0">
                <a:ea typeface="Microsoft YaHei"/>
                <a:cs typeface="Microsoft YaHei"/>
              </a:rPr>
              <a:t>incluida</a:t>
            </a:r>
            <a:r>
              <a:rPr lang="en-US" dirty="0" smtClean="0">
                <a:ea typeface="Microsoft YaHei"/>
                <a:cs typeface="Microsoft YaHei"/>
              </a:rPr>
              <a:t>,</a:t>
            </a:r>
            <a:r>
              <a:rPr lang="en-US" baseline="0" dirty="0" smtClean="0">
                <a:ea typeface="Microsoft YaHei"/>
                <a:cs typeface="Microsoft YaHei"/>
              </a:rPr>
              <a:t> el </a:t>
            </a:r>
            <a:r>
              <a:rPr lang="en-US" baseline="0" dirty="0" err="1" smtClean="0">
                <a:ea typeface="Microsoft YaHei"/>
                <a:cs typeface="Microsoft YaHei"/>
              </a:rPr>
              <a:t>nombre</a:t>
            </a:r>
            <a:r>
              <a:rPr lang="en-US" baseline="0" dirty="0" smtClean="0">
                <a:ea typeface="Microsoft YaHei"/>
                <a:cs typeface="Microsoft YaHei"/>
              </a:rPr>
              <a:t> de la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patrocinadora</a:t>
            </a:r>
            <a:r>
              <a:rPr lang="en-US" baseline="0" dirty="0" smtClean="0">
                <a:ea typeface="Microsoft YaHei"/>
                <a:cs typeface="Microsoft YaHei"/>
              </a:rPr>
              <a:t>. Si </a:t>
            </a:r>
            <a:r>
              <a:rPr lang="en-US" baseline="0" dirty="0" err="1" smtClean="0">
                <a:ea typeface="Microsoft YaHei"/>
                <a:cs typeface="Microsoft YaHei"/>
              </a:rPr>
              <a:t>aparecen</a:t>
            </a:r>
            <a:r>
              <a:rPr lang="en-US" baseline="0" dirty="0" smtClean="0">
                <a:ea typeface="Microsoft YaHei"/>
                <a:cs typeface="Microsoft YaHei"/>
              </a:rPr>
              <a:t> en la </a:t>
            </a:r>
            <a:r>
              <a:rPr lang="en-US" baseline="0" dirty="0" err="1" smtClean="0">
                <a:ea typeface="Microsoft YaHei"/>
                <a:cs typeface="Microsoft YaHei"/>
              </a:rPr>
              <a:t>fuente</a:t>
            </a:r>
            <a:r>
              <a:rPr lang="en-US" baseline="0" dirty="0" smtClean="0">
                <a:ea typeface="Microsoft YaHei"/>
                <a:cs typeface="Microsoft YaHei"/>
              </a:rPr>
              <a:t> </a:t>
            </a:r>
            <a:r>
              <a:rPr lang="en-US" baseline="0" dirty="0" err="1" smtClean="0">
                <a:ea typeface="Microsoft YaHei"/>
                <a:cs typeface="Microsoft YaHei"/>
              </a:rPr>
              <a:t>preferida</a:t>
            </a:r>
            <a:r>
              <a:rPr lang="en-US" baseline="0" dirty="0" smtClean="0">
                <a:ea typeface="Microsoft YaHei"/>
                <a:cs typeface="Microsoft YaHei"/>
              </a:rPr>
              <a:t> </a:t>
            </a:r>
            <a:r>
              <a:rPr lang="en-US" baseline="0" dirty="0" err="1" smtClean="0">
                <a:ea typeface="Microsoft YaHei"/>
                <a:cs typeface="Microsoft YaHei"/>
              </a:rPr>
              <a:t>diferentes</a:t>
            </a:r>
            <a:r>
              <a:rPr lang="en-US" baseline="0" dirty="0" smtClean="0">
                <a:ea typeface="Microsoft YaHei"/>
                <a:cs typeface="Microsoft YaHei"/>
              </a:rPr>
              <a:t> </a:t>
            </a:r>
            <a:r>
              <a:rPr lang="en-US" baseline="0" dirty="0" err="1" smtClean="0">
                <a:ea typeface="Microsoft YaHei"/>
                <a:cs typeface="Microsoft YaHei"/>
              </a:rPr>
              <a:t>formas</a:t>
            </a:r>
            <a:r>
              <a:rPr lang="en-US" baseline="0" dirty="0" smtClean="0">
                <a:ea typeface="Microsoft YaHei"/>
                <a:cs typeface="Microsoft YaHei"/>
              </a:rPr>
              <a:t> de un </a:t>
            </a:r>
            <a:r>
              <a:rPr lang="en-US" baseline="0" dirty="0" err="1" smtClean="0">
                <a:ea typeface="Microsoft YaHei"/>
                <a:cs typeface="Microsoft YaHei"/>
              </a:rPr>
              <a:t>nombre</a:t>
            </a:r>
            <a:r>
              <a:rPr lang="en-US" baseline="0" dirty="0" smtClean="0">
                <a:ea typeface="Microsoft YaHei"/>
                <a:cs typeface="Microsoft YaHei"/>
              </a:rPr>
              <a:t> de </a:t>
            </a:r>
            <a:r>
              <a:rPr lang="en-US" baseline="0" dirty="0" err="1" smtClean="0">
                <a:ea typeface="Microsoft YaHei"/>
                <a:cs typeface="Microsoft YaHei"/>
              </a:rPr>
              <a:t>conferencia</a:t>
            </a:r>
            <a:r>
              <a:rPr lang="en-US" baseline="0" dirty="0" smtClean="0">
                <a:ea typeface="Microsoft YaHei"/>
                <a:cs typeface="Microsoft YaHei"/>
              </a:rPr>
              <a:t>, </a:t>
            </a:r>
            <a:r>
              <a:rPr lang="en-US" baseline="0" dirty="0" err="1" smtClean="0">
                <a:ea typeface="Microsoft YaHei"/>
                <a:cs typeface="Microsoft YaHei"/>
              </a:rPr>
              <a:t>escoga</a:t>
            </a:r>
            <a:r>
              <a:rPr lang="en-US" baseline="0" dirty="0" smtClean="0">
                <a:ea typeface="Microsoft YaHei"/>
                <a:cs typeface="Microsoft YaHei"/>
              </a:rPr>
              <a:t> </a:t>
            </a:r>
            <a:r>
              <a:rPr lang="en-US" baseline="0" dirty="0" err="1" smtClean="0">
                <a:ea typeface="Microsoft YaHei"/>
                <a:cs typeface="Microsoft YaHei"/>
              </a:rPr>
              <a:t>una</a:t>
            </a:r>
            <a:r>
              <a:rPr lang="en-US" baseline="0" dirty="0" smtClean="0">
                <a:ea typeface="Microsoft YaHei"/>
                <a:cs typeface="Microsoft YaHei"/>
              </a:rPr>
              <a:t> forma del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incluya</a:t>
            </a:r>
            <a:r>
              <a:rPr lang="en-US" baseline="0" dirty="0" smtClean="0">
                <a:ea typeface="Microsoft YaHei"/>
                <a:cs typeface="Microsoft YaHei"/>
              </a:rPr>
              <a:t> el </a:t>
            </a:r>
            <a:r>
              <a:rPr lang="en-US" baseline="0" dirty="0" err="1" smtClean="0">
                <a:ea typeface="Microsoft YaHei"/>
                <a:cs typeface="Microsoft YaHei"/>
              </a:rPr>
              <a:t>nombre</a:t>
            </a:r>
            <a:r>
              <a:rPr lang="en-US" baseline="0" dirty="0" smtClean="0">
                <a:ea typeface="Microsoft YaHei"/>
                <a:cs typeface="Microsoft YaHei"/>
              </a:rPr>
              <a:t> (o </a:t>
            </a:r>
            <a:r>
              <a:rPr lang="en-US" baseline="0" dirty="0" err="1" smtClean="0">
                <a:ea typeface="Microsoft YaHei"/>
                <a:cs typeface="Microsoft YaHei"/>
              </a:rPr>
              <a:t>abreviación</a:t>
            </a:r>
            <a:r>
              <a:rPr lang="en-US" baseline="0" dirty="0" smtClean="0">
                <a:ea typeface="Microsoft YaHei"/>
                <a:cs typeface="Microsoft YaHei"/>
              </a:rPr>
              <a:t> del </a:t>
            </a:r>
            <a:r>
              <a:rPr lang="en-US" baseline="0" dirty="0" err="1" smtClean="0">
                <a:ea typeface="Microsoft YaHei"/>
                <a:cs typeface="Microsoft YaHei"/>
              </a:rPr>
              <a:t>nombre</a:t>
            </a:r>
            <a:r>
              <a:rPr lang="en-US" baseline="0" dirty="0" smtClean="0">
                <a:ea typeface="Microsoft YaHei"/>
                <a:cs typeface="Microsoft YaHei"/>
              </a:rPr>
              <a:t>) de la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asociada</a:t>
            </a:r>
            <a:r>
              <a:rPr lang="en-US" baseline="0" dirty="0" smtClean="0">
                <a:ea typeface="Microsoft YaHei"/>
                <a:cs typeface="Microsoft YaHei"/>
              </a:rPr>
              <a:t>.</a:t>
            </a:r>
            <a:endParaRPr lang="en-US" dirty="0" smtClean="0">
              <a:ea typeface="Microsoft YaHei"/>
              <a:cs typeface="Microsoft YaHei"/>
            </a:endParaRPr>
          </a:p>
          <a:p>
            <a:pPr eaLnBrk="1">
              <a:lnSpc>
                <a:spcPct val="93000"/>
              </a:lnSpc>
              <a:spcBef>
                <a:spcPct val="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 </a:t>
            </a:r>
          </a:p>
          <a:p>
            <a:pPr eaLnBrk="1">
              <a:lnSpc>
                <a:spcPct val="93000"/>
              </a:lnSpc>
              <a:spcBef>
                <a:spcPct val="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No</a:t>
            </a:r>
            <a:r>
              <a:rPr lang="en-US" baseline="0" dirty="0" smtClean="0">
                <a:ea typeface="Microsoft YaHei"/>
                <a:cs typeface="Microsoft YaHei"/>
              </a:rPr>
              <a:t> se </a:t>
            </a:r>
            <a:r>
              <a:rPr lang="en-US" baseline="0" dirty="0" err="1" smtClean="0">
                <a:ea typeface="Microsoft YaHei"/>
                <a:cs typeface="Microsoft YaHei"/>
              </a:rPr>
              <a:t>aplica</a:t>
            </a:r>
            <a:r>
              <a:rPr lang="en-US" baseline="0" dirty="0" smtClean="0">
                <a:ea typeface="Microsoft YaHei"/>
                <a:cs typeface="Microsoft YaHei"/>
              </a:rPr>
              <a:t> </a:t>
            </a:r>
            <a:r>
              <a:rPr lang="en-US" baseline="0" dirty="0" err="1" smtClean="0">
                <a:ea typeface="Microsoft YaHei"/>
                <a:cs typeface="Microsoft YaHei"/>
              </a:rPr>
              <a:t>esta</a:t>
            </a:r>
            <a:r>
              <a:rPr lang="en-US" baseline="0" dirty="0" smtClean="0">
                <a:ea typeface="Microsoft YaHei"/>
                <a:cs typeface="Microsoft YaHei"/>
              </a:rPr>
              <a:t> </a:t>
            </a:r>
            <a:r>
              <a:rPr lang="en-US" baseline="0" dirty="0" err="1" smtClean="0">
                <a:ea typeface="Microsoft YaHei"/>
                <a:cs typeface="Microsoft YaHei"/>
              </a:rPr>
              <a:t>instrucción</a:t>
            </a:r>
            <a:r>
              <a:rPr lang="en-US" baseline="0" dirty="0" smtClean="0">
                <a:ea typeface="Microsoft YaHei"/>
                <a:cs typeface="Microsoft YaHei"/>
              </a:rPr>
              <a:t> a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conferencia</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se </a:t>
            </a:r>
            <a:r>
              <a:rPr lang="en-US" baseline="0" dirty="0" err="1" smtClean="0">
                <a:ea typeface="Microsoft YaHei"/>
                <a:cs typeface="Microsoft YaHei"/>
              </a:rPr>
              <a:t>registra</a:t>
            </a:r>
            <a:r>
              <a:rPr lang="en-US" baseline="0" dirty="0" smtClean="0">
                <a:ea typeface="Microsoft YaHei"/>
                <a:cs typeface="Microsoft YaHei"/>
              </a:rPr>
              <a:t> </a:t>
            </a:r>
            <a:r>
              <a:rPr lang="en-US" baseline="0" dirty="0" err="1" smtClean="0">
                <a:ea typeface="Microsoft YaHei"/>
                <a:cs typeface="Microsoft YaHei"/>
              </a:rPr>
              <a:t>como</a:t>
            </a:r>
            <a:r>
              <a:rPr lang="en-US" baseline="0" dirty="0" smtClean="0">
                <a:ea typeface="Microsoft YaHei"/>
                <a:cs typeface="Microsoft YaHei"/>
              </a:rPr>
              <a:t> </a:t>
            </a:r>
            <a:r>
              <a:rPr lang="en-US" baseline="0" dirty="0" err="1" smtClean="0">
                <a:ea typeface="Microsoft YaHei"/>
                <a:cs typeface="Microsoft YaHei"/>
              </a:rPr>
              <a:t>subordinada</a:t>
            </a:r>
            <a:r>
              <a:rPr lang="en-US" baseline="0" dirty="0" smtClean="0">
                <a:ea typeface="Microsoft YaHei"/>
                <a:cs typeface="Microsoft YaHei"/>
              </a:rPr>
              <a:t> </a:t>
            </a:r>
            <a:r>
              <a:rPr lang="en-US" baseline="0" dirty="0" err="1" smtClean="0">
                <a:ea typeface="Microsoft YaHei"/>
                <a:cs typeface="Microsoft YaHei"/>
              </a:rPr>
              <a:t>bajo</a:t>
            </a:r>
            <a:r>
              <a:rPr lang="en-US" baseline="0" dirty="0" smtClean="0">
                <a:ea typeface="Microsoft YaHei"/>
                <a:cs typeface="Microsoft YaHei"/>
              </a:rPr>
              <a:t> el </a:t>
            </a:r>
            <a:r>
              <a:rPr lang="en-US" baseline="0" dirty="0" err="1" smtClean="0">
                <a:ea typeface="Microsoft YaHei"/>
                <a:cs typeface="Microsoft YaHei"/>
              </a:rPr>
              <a:t>nombre</a:t>
            </a:r>
            <a:r>
              <a:rPr lang="en-US" baseline="0" dirty="0" smtClean="0">
                <a:ea typeface="Microsoft YaHei"/>
                <a:cs typeface="Microsoft YaHei"/>
              </a:rPr>
              <a:t> de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asociada</a:t>
            </a:r>
            <a:r>
              <a:rPr lang="en-US" baseline="0" dirty="0" smtClean="0">
                <a:ea typeface="Microsoft YaHei"/>
                <a:cs typeface="Microsoft YaHei"/>
              </a:rPr>
              <a:t> con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conferencia</a:t>
            </a:r>
            <a:r>
              <a:rPr lang="en-US" baseline="0" dirty="0" smtClean="0">
                <a:ea typeface="Microsoft YaHei"/>
                <a:cs typeface="Microsoft YaHei"/>
              </a:rPr>
              <a:t> (</a:t>
            </a:r>
            <a:r>
              <a:rPr lang="en-US" baseline="0" dirty="0" err="1" smtClean="0">
                <a:ea typeface="Microsoft YaHei"/>
                <a:cs typeface="Microsoft YaHei"/>
              </a:rPr>
              <a:t>ejemplo</a:t>
            </a:r>
            <a:r>
              <a:rPr lang="en-US" baseline="0" dirty="0" smtClean="0">
                <a:ea typeface="Microsoft YaHei"/>
                <a:cs typeface="Microsoft YaHei"/>
              </a:rPr>
              <a:t>: la </a:t>
            </a:r>
            <a:r>
              <a:rPr lang="en-US" baseline="0" dirty="0" err="1" smtClean="0">
                <a:ea typeface="Microsoft YaHei"/>
                <a:cs typeface="Microsoft YaHei"/>
              </a:rPr>
              <a:t>reunión</a:t>
            </a:r>
            <a:r>
              <a:rPr lang="en-US" baseline="0" dirty="0" smtClean="0">
                <a:ea typeface="Microsoft YaHei"/>
                <a:cs typeface="Microsoft YaHei"/>
              </a:rPr>
              <a:t> </a:t>
            </a:r>
            <a:r>
              <a:rPr lang="en-US" baseline="0" dirty="0" err="1" smtClean="0">
                <a:ea typeface="Microsoft YaHei"/>
                <a:cs typeface="Microsoft YaHei"/>
              </a:rPr>
              <a:t>anual</a:t>
            </a:r>
            <a:r>
              <a:rPr lang="en-US" baseline="0" dirty="0" smtClean="0">
                <a:ea typeface="Microsoft YaHei"/>
                <a:cs typeface="Microsoft YaHei"/>
              </a:rPr>
              <a:t> de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asociación</a:t>
            </a:r>
            <a:r>
              <a:rPr lang="en-US" baseline="0" dirty="0" smtClean="0">
                <a:ea typeface="Microsoft YaHei"/>
                <a:cs typeface="Microsoft YaHei"/>
              </a:rPr>
              <a:t>). </a:t>
            </a:r>
            <a:r>
              <a:rPr lang="en-US" baseline="0" dirty="0" err="1" smtClean="0">
                <a:ea typeface="Microsoft YaHei"/>
                <a:cs typeface="Microsoft YaHei"/>
              </a:rPr>
              <a:t>Apliquelo</a:t>
            </a:r>
            <a:r>
              <a:rPr lang="en-US" baseline="0" dirty="0" smtClean="0">
                <a:ea typeface="Microsoft YaHei"/>
                <a:cs typeface="Microsoft YaHei"/>
              </a:rPr>
              <a:t> en </a:t>
            </a:r>
            <a:r>
              <a:rPr lang="en-US" baseline="0" dirty="0" err="1" smtClean="0">
                <a:ea typeface="Microsoft YaHei"/>
                <a:cs typeface="Microsoft YaHei"/>
              </a:rPr>
              <a:t>lugar</a:t>
            </a:r>
            <a:r>
              <a:rPr lang="en-US" baseline="0" dirty="0" smtClean="0">
                <a:ea typeface="Microsoft YaHei"/>
                <a:cs typeface="Microsoft YaHei"/>
              </a:rPr>
              <a:t> de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instrucciones</a:t>
            </a:r>
            <a:r>
              <a:rPr lang="en-US" baseline="0" dirty="0" smtClean="0">
                <a:ea typeface="Microsoft YaHei"/>
                <a:cs typeface="Microsoft YaHei"/>
              </a:rPr>
              <a:t> en 11.2.2.14, </a:t>
            </a:r>
            <a:r>
              <a:rPr lang="en-US" baseline="0" dirty="0" err="1" smtClean="0">
                <a:ea typeface="Microsoft YaHei"/>
                <a:cs typeface="Microsoft YaHei"/>
              </a:rPr>
              <a:t>tipo</a:t>
            </a:r>
            <a:r>
              <a:rPr lang="en-US" baseline="0" dirty="0" smtClean="0">
                <a:ea typeface="Microsoft YaHei"/>
                <a:cs typeface="Microsoft YaHei"/>
              </a:rPr>
              <a:t> 6.</a:t>
            </a:r>
            <a:endParaRPr lang="en-US" dirty="0" smtClean="0">
              <a:ea typeface="Microsoft YaHei"/>
              <a:cs typeface="Microsoft YaHei"/>
            </a:endParaRPr>
          </a:p>
          <a:p>
            <a:pPr eaLnBrk="1">
              <a:lnSpc>
                <a:spcPct val="93000"/>
              </a:lnSpc>
              <a:spcBef>
                <a:spcPct val="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eaLnBrk="1">
              <a:lnSpc>
                <a:spcPct val="93000"/>
              </a:lnSpc>
              <a:spcBef>
                <a:spcPct val="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smtClean="0">
                <a:ea typeface="Microsoft YaHei"/>
                <a:cs typeface="Microsoft YaHei"/>
              </a:rPr>
              <a:t>A </a:t>
            </a:r>
            <a:r>
              <a:rPr lang="en-US" b="1" dirty="0" err="1" smtClean="0">
                <a:ea typeface="Microsoft YaHei"/>
                <a:cs typeface="Microsoft YaHei"/>
              </a:rPr>
              <a:t>diferencia</a:t>
            </a:r>
            <a:r>
              <a:rPr lang="en-US" b="1" dirty="0" smtClean="0">
                <a:ea typeface="Microsoft YaHei"/>
                <a:cs typeface="Microsoft YaHei"/>
              </a:rPr>
              <a:t> de RCA2, RDA prescribe</a:t>
            </a:r>
            <a:r>
              <a:rPr lang="en-US" b="1" baseline="0" dirty="0" smtClean="0">
                <a:ea typeface="Microsoft YaHei"/>
                <a:cs typeface="Microsoft YaHei"/>
              </a:rPr>
              <a:t> </a:t>
            </a:r>
            <a:r>
              <a:rPr lang="en-US" b="1" baseline="0" dirty="0" err="1" smtClean="0">
                <a:ea typeface="Microsoft YaHei"/>
                <a:cs typeface="Microsoft YaHei"/>
              </a:rPr>
              <a:t>que</a:t>
            </a:r>
            <a:r>
              <a:rPr lang="en-US" b="1" baseline="0" dirty="0" smtClean="0">
                <a:ea typeface="Microsoft YaHei"/>
                <a:cs typeface="Microsoft YaHei"/>
              </a:rPr>
              <a:t> se </a:t>
            </a:r>
            <a:r>
              <a:rPr lang="en-US" b="1" baseline="0" dirty="0" err="1" smtClean="0">
                <a:ea typeface="Microsoft YaHei"/>
                <a:cs typeface="Microsoft YaHei"/>
              </a:rPr>
              <a:t>incluya</a:t>
            </a:r>
            <a:r>
              <a:rPr lang="en-US" b="1" dirty="0" smtClean="0">
                <a:ea typeface="Microsoft YaHei"/>
                <a:cs typeface="Microsoft YaHei"/>
              </a:rPr>
              <a:t> el</a:t>
            </a:r>
            <a:r>
              <a:rPr lang="en-US" b="1" baseline="0" dirty="0" smtClean="0">
                <a:ea typeface="Microsoft YaHei"/>
                <a:cs typeface="Microsoft YaHei"/>
              </a:rPr>
              <a:t> </a:t>
            </a:r>
            <a:r>
              <a:rPr lang="en-US" b="1" baseline="0" dirty="0" err="1" smtClean="0">
                <a:ea typeface="Microsoft YaHei"/>
                <a:cs typeface="Microsoft YaHei"/>
              </a:rPr>
              <a:t>término</a:t>
            </a:r>
            <a:r>
              <a:rPr lang="en-US" b="1" baseline="0" dirty="0" smtClean="0">
                <a:ea typeface="Microsoft YaHei"/>
                <a:cs typeface="Microsoft YaHei"/>
              </a:rPr>
              <a:t> de </a:t>
            </a:r>
            <a:r>
              <a:rPr lang="en-US" b="1" baseline="0" dirty="0" err="1" smtClean="0">
                <a:ea typeface="Microsoft YaHei"/>
                <a:cs typeface="Microsoft YaHei"/>
              </a:rPr>
              <a:t>frecuencia</a:t>
            </a:r>
            <a:r>
              <a:rPr lang="en-US" b="1" baseline="0" dirty="0" smtClean="0">
                <a:ea typeface="Microsoft YaHei"/>
                <a:cs typeface="Microsoft YaHei"/>
              </a:rPr>
              <a:t> (</a:t>
            </a:r>
            <a:r>
              <a:rPr lang="en-US" b="1" baseline="0" dirty="0" err="1" smtClean="0">
                <a:ea typeface="Microsoft YaHei"/>
                <a:cs typeface="Microsoft YaHei"/>
              </a:rPr>
              <a:t>ejemplo</a:t>
            </a:r>
            <a:r>
              <a:rPr lang="en-US" b="1" baseline="0" dirty="0" smtClean="0">
                <a:ea typeface="Microsoft YaHei"/>
                <a:cs typeface="Microsoft YaHei"/>
              </a:rPr>
              <a:t>: </a:t>
            </a:r>
            <a:r>
              <a:rPr lang="en-US" b="1" baseline="0" dirty="0" err="1" smtClean="0">
                <a:ea typeface="Microsoft YaHei"/>
                <a:cs typeface="Microsoft YaHei"/>
              </a:rPr>
              <a:t>anual</a:t>
            </a:r>
            <a:r>
              <a:rPr lang="en-US" b="1" baseline="0" dirty="0" smtClean="0">
                <a:ea typeface="Microsoft YaHei"/>
                <a:cs typeface="Microsoft YaHei"/>
              </a:rPr>
              <a:t>) </a:t>
            </a:r>
            <a:r>
              <a:rPr lang="en-US" b="1" baseline="0" dirty="0" err="1" smtClean="0">
                <a:ea typeface="Microsoft YaHei"/>
                <a:cs typeface="Microsoft YaHei"/>
              </a:rPr>
              <a:t>si</a:t>
            </a:r>
            <a:r>
              <a:rPr lang="en-US" b="1" baseline="0" dirty="0" smtClean="0">
                <a:ea typeface="Microsoft YaHei"/>
                <a:cs typeface="Microsoft YaHei"/>
              </a:rPr>
              <a:t> </a:t>
            </a:r>
            <a:r>
              <a:rPr lang="en-US" b="1" baseline="0" dirty="0" err="1" smtClean="0">
                <a:ea typeface="Microsoft YaHei"/>
                <a:cs typeface="Microsoft YaHei"/>
              </a:rPr>
              <a:t>fuese</a:t>
            </a:r>
            <a:r>
              <a:rPr lang="en-US" b="1" baseline="0" dirty="0" smtClean="0">
                <a:ea typeface="Microsoft YaHei"/>
                <a:cs typeface="Microsoft YaHei"/>
              </a:rPr>
              <a:t> parte del </a:t>
            </a:r>
            <a:r>
              <a:rPr lang="en-US" b="1" baseline="0" dirty="0" err="1" smtClean="0">
                <a:ea typeface="Microsoft YaHei"/>
                <a:cs typeface="Microsoft YaHei"/>
              </a:rPr>
              <a:t>nombre</a:t>
            </a:r>
            <a:r>
              <a:rPr lang="en-US" b="1"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p:txBody>
      </p:sp>
      <p:sp>
        <p:nvSpPr>
          <p:cNvPr id="169987" name="Rectangle 3"/>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69988" name="Slide Number Placeholder 3"/>
          <p:cNvSpPr>
            <a:spLocks noGrp="1"/>
          </p:cNvSpPr>
          <p:nvPr>
            <p:ph type="sldNum" sz="quarter"/>
          </p:nvPr>
        </p:nvSpPr>
        <p:spPr>
          <a:noFill/>
          <a:ln>
            <a:miter lim="800000"/>
            <a:headEnd/>
            <a:tailEnd/>
          </a:ln>
        </p:spPr>
        <p:txBody>
          <a:bodyPr/>
          <a:lstStyle/>
          <a:p>
            <a:fld id="{136FA0D3-54D4-4917-948F-FA2FC85F4522}" type="slidenum">
              <a:rPr lang="en-US" smtClean="0"/>
              <a:pPr/>
              <a:t>84</a:t>
            </a:fld>
            <a:endParaRPr 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034"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172035" name="Rectangle 2"/>
          <p:cNvSpPr>
            <a:spLocks noGrp="1" noChangeArrowheads="1"/>
          </p:cNvSpPr>
          <p:nvPr>
            <p:ph type="body" idx="1"/>
          </p:nvPr>
        </p:nvSpPr>
        <p:spPr>
          <a:xfrm>
            <a:off x="809625" y="4932363"/>
            <a:ext cx="6478588" cy="4665662"/>
          </a:xfrm>
          <a:noFill/>
        </p:spPr>
        <p:txBody>
          <a:bodyPr wrap="none" anchor="ctr"/>
          <a:lstStyle/>
          <a:p>
            <a:endParaRPr lang="en-US" smtClean="0"/>
          </a:p>
        </p:txBody>
      </p:sp>
      <p:sp>
        <p:nvSpPr>
          <p:cNvPr id="172036" name="Slide Number Placeholder 3"/>
          <p:cNvSpPr>
            <a:spLocks noGrp="1"/>
          </p:cNvSpPr>
          <p:nvPr>
            <p:ph type="sldNum" sz="quarter"/>
          </p:nvPr>
        </p:nvSpPr>
        <p:spPr>
          <a:noFill/>
          <a:ln>
            <a:miter lim="800000"/>
            <a:headEnd/>
            <a:tailEnd/>
          </a:ln>
        </p:spPr>
        <p:txBody>
          <a:bodyPr/>
          <a:lstStyle/>
          <a:p>
            <a:fld id="{77301C81-DBC0-4A4A-8621-AA60C6FD9568}" type="slidenum">
              <a:rPr lang="en-US" smtClean="0"/>
              <a:pPr/>
              <a:t>85</a:t>
            </a:fld>
            <a:endParaRPr 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6130"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176131" name="Text Box 2"/>
          <p:cNvSpPr>
            <a:spLocks noGrp="1" noChangeArrowheads="1"/>
          </p:cNvSpPr>
          <p:nvPr>
            <p:ph type="body" idx="1"/>
          </p:nvPr>
        </p:nvSpPr>
        <p:spPr>
          <a:xfrm>
            <a:off x="809625" y="4932363"/>
            <a:ext cx="6029325"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A</a:t>
            </a:r>
            <a:r>
              <a:rPr lang="en-US" baseline="0" dirty="0" smtClean="0">
                <a:ea typeface="Microsoft YaHei"/>
                <a:cs typeface="Microsoft YaHei"/>
              </a:rPr>
              <a:t> </a:t>
            </a:r>
            <a:r>
              <a:rPr lang="en-US" baseline="0" dirty="0" err="1" smtClean="0">
                <a:ea typeface="Microsoft YaHei"/>
                <a:cs typeface="Microsoft YaHei"/>
              </a:rPr>
              <a:t>pesar</a:t>
            </a:r>
            <a:r>
              <a:rPr lang="en-US" baseline="0" dirty="0" smtClean="0">
                <a:ea typeface="Microsoft YaHei"/>
                <a:cs typeface="Microsoft YaHei"/>
              </a:rPr>
              <a:t> de </a:t>
            </a:r>
            <a:r>
              <a:rPr lang="en-US" baseline="0" dirty="0" err="1" smtClean="0">
                <a:ea typeface="Microsoft YaHei"/>
                <a:cs typeface="Microsoft YaHei"/>
              </a:rPr>
              <a:t>que</a:t>
            </a:r>
            <a:r>
              <a:rPr lang="en-US" dirty="0" smtClean="0">
                <a:ea typeface="Microsoft YaHei"/>
                <a:cs typeface="Microsoft YaHei"/>
              </a:rPr>
              <a:t> </a:t>
            </a:r>
            <a:r>
              <a:rPr lang="en-US" dirty="0" err="1" smtClean="0">
                <a:ea typeface="Microsoft YaHei"/>
                <a:cs typeface="Microsoft YaHei"/>
              </a:rPr>
              <a:t>es</a:t>
            </a:r>
            <a:r>
              <a:rPr lang="en-US" dirty="0" smtClean="0">
                <a:ea typeface="Microsoft YaHei"/>
                <a:cs typeface="Microsoft YaHei"/>
              </a:rPr>
              <a:t> </a:t>
            </a:r>
            <a:r>
              <a:rPr lang="en-US" dirty="0" err="1" smtClean="0">
                <a:ea typeface="Microsoft YaHei"/>
                <a:cs typeface="Microsoft YaHei"/>
              </a:rPr>
              <a:t>muy</a:t>
            </a:r>
            <a:r>
              <a:rPr lang="en-US" baseline="0" dirty="0" smtClean="0">
                <a:ea typeface="Microsoft YaHei"/>
                <a:cs typeface="Microsoft YaHei"/>
              </a:rPr>
              <a:t> </a:t>
            </a:r>
            <a:r>
              <a:rPr lang="en-US" baseline="0" dirty="0" err="1" smtClean="0">
                <a:ea typeface="Microsoft YaHei"/>
                <a:cs typeface="Microsoft YaHei"/>
              </a:rPr>
              <a:t>común</a:t>
            </a:r>
            <a:r>
              <a:rPr lang="en-US" baseline="0" dirty="0" smtClean="0">
                <a:ea typeface="Microsoft YaHei"/>
                <a:cs typeface="Microsoft YaHei"/>
              </a:rPr>
              <a:t> </a:t>
            </a:r>
            <a:r>
              <a:rPr lang="en-US" baseline="0" dirty="0" err="1" smtClean="0">
                <a:ea typeface="Microsoft YaHei"/>
                <a:cs typeface="Microsoft YaHei"/>
              </a:rPr>
              <a:t>tener</a:t>
            </a:r>
            <a:r>
              <a:rPr lang="en-US" baseline="0" dirty="0" smtClean="0">
                <a:ea typeface="Microsoft YaHei"/>
                <a:cs typeface="Microsoft YaHei"/>
              </a:rPr>
              <a:t> </a:t>
            </a:r>
            <a:r>
              <a:rPr lang="en-US" baseline="0" dirty="0" err="1" smtClean="0">
                <a:ea typeface="Microsoft YaHei"/>
                <a:cs typeface="Microsoft YaHei"/>
              </a:rPr>
              <a:t>conferencias</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están</a:t>
            </a:r>
            <a:r>
              <a:rPr lang="en-US" baseline="0" dirty="0" smtClean="0">
                <a:ea typeface="Microsoft YaHei"/>
                <a:cs typeface="Microsoft YaHei"/>
              </a:rPr>
              <a:t> </a:t>
            </a:r>
            <a:r>
              <a:rPr lang="en-US" baseline="0" dirty="0" err="1" smtClean="0">
                <a:ea typeface="Microsoft YaHei"/>
                <a:cs typeface="Microsoft YaHei"/>
              </a:rPr>
              <a:t>subordinadas</a:t>
            </a:r>
            <a:r>
              <a:rPr lang="en-US" baseline="0" dirty="0" smtClean="0">
                <a:ea typeface="Microsoft YaHei"/>
                <a:cs typeface="Microsoft YaHei"/>
              </a:rPr>
              <a:t> a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entidad</a:t>
            </a:r>
            <a:r>
              <a:rPr lang="en-US" baseline="0" dirty="0" smtClean="0">
                <a:ea typeface="Microsoft YaHei"/>
                <a:cs typeface="Microsoft YaHei"/>
              </a:rPr>
              <a:t> </a:t>
            </a:r>
            <a:r>
              <a:rPr lang="en-US" baseline="0" dirty="0" err="1" smtClean="0">
                <a:ea typeface="Microsoft YaHei"/>
                <a:cs typeface="Microsoft YaHei"/>
              </a:rPr>
              <a:t>corporativa</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cuales</a:t>
            </a:r>
            <a:r>
              <a:rPr lang="en-US" baseline="0" dirty="0" smtClean="0">
                <a:ea typeface="Microsoft YaHei"/>
                <a:cs typeface="Microsoft YaHei"/>
              </a:rPr>
              <a:t> se </a:t>
            </a:r>
            <a:r>
              <a:rPr lang="en-US" baseline="0" dirty="0" err="1" smtClean="0">
                <a:ea typeface="Microsoft YaHei"/>
                <a:cs typeface="Microsoft YaHei"/>
              </a:rPr>
              <a:t>codificarían</a:t>
            </a:r>
            <a:r>
              <a:rPr lang="en-US" baseline="0" dirty="0" smtClean="0">
                <a:ea typeface="Microsoft YaHei"/>
                <a:cs typeface="Microsoft YaHei"/>
              </a:rPr>
              <a:t> en un campo110 con la </a:t>
            </a:r>
            <a:r>
              <a:rPr lang="en-US" baseline="0" dirty="0" err="1" smtClean="0">
                <a:ea typeface="Microsoft YaHei"/>
                <a:cs typeface="Microsoft YaHei"/>
              </a:rPr>
              <a:t>conferencia</a:t>
            </a:r>
            <a:r>
              <a:rPr lang="en-US" baseline="0" dirty="0" smtClean="0">
                <a:ea typeface="Microsoft YaHei"/>
                <a:cs typeface="Microsoft YaHei"/>
              </a:rPr>
              <a:t> </a:t>
            </a:r>
            <a:r>
              <a:rPr lang="en-US" baseline="0" dirty="0" err="1" smtClean="0">
                <a:ea typeface="Microsoft YaHei"/>
                <a:cs typeface="Microsoft YaHei"/>
              </a:rPr>
              <a:t>subordinada</a:t>
            </a:r>
            <a:r>
              <a:rPr lang="en-US" baseline="0" dirty="0" smtClean="0">
                <a:ea typeface="Microsoft YaHei"/>
                <a:cs typeface="Microsoft YaHei"/>
              </a:rPr>
              <a:t>  en el </a:t>
            </a:r>
            <a:r>
              <a:rPr lang="en-US" baseline="0" dirty="0" err="1" smtClean="0">
                <a:ea typeface="Microsoft YaHei"/>
                <a:cs typeface="Microsoft YaHei"/>
              </a:rPr>
              <a:t>subcampo</a:t>
            </a:r>
            <a:r>
              <a:rPr lang="en-US" baseline="0" dirty="0" smtClean="0">
                <a:ea typeface="Microsoft YaHei"/>
                <a:cs typeface="Microsoft YaHei"/>
              </a:rPr>
              <a:t> |b, </a:t>
            </a:r>
            <a:r>
              <a:rPr lang="en-US" baseline="0" dirty="0" err="1" smtClean="0">
                <a:ea typeface="Microsoft YaHei"/>
                <a:cs typeface="Microsoft YaHei"/>
              </a:rPr>
              <a:t>puede</a:t>
            </a:r>
            <a:r>
              <a:rPr lang="en-US" baseline="0" dirty="0" smtClean="0">
                <a:ea typeface="Microsoft YaHei"/>
                <a:cs typeface="Microsoft YaHei"/>
              </a:rPr>
              <a:t> </a:t>
            </a:r>
            <a:r>
              <a:rPr lang="en-US" baseline="0" dirty="0" err="1" smtClean="0">
                <a:ea typeface="Microsoft YaHei"/>
                <a:cs typeface="Microsoft YaHei"/>
              </a:rPr>
              <a:t>darse</a:t>
            </a:r>
            <a:r>
              <a:rPr lang="en-US" baseline="0" dirty="0" smtClean="0">
                <a:ea typeface="Microsoft YaHei"/>
                <a:cs typeface="Microsoft YaHei"/>
              </a:rPr>
              <a:t> </a:t>
            </a:r>
            <a:r>
              <a:rPr lang="en-US" baseline="0" dirty="0" err="1" smtClean="0">
                <a:ea typeface="Microsoft YaHei"/>
                <a:cs typeface="Microsoft YaHei"/>
              </a:rPr>
              <a:t>situaciones</a:t>
            </a:r>
            <a:r>
              <a:rPr lang="en-US" baseline="0" dirty="0" smtClean="0">
                <a:ea typeface="Microsoft YaHei"/>
                <a:cs typeface="Microsoft YaHei"/>
              </a:rPr>
              <a:t> en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conferencia</a:t>
            </a:r>
            <a:r>
              <a:rPr lang="en-US" baseline="0" dirty="0" smtClean="0">
                <a:ea typeface="Microsoft YaHei"/>
                <a:cs typeface="Microsoft YaHei"/>
              </a:rPr>
              <a:t> </a:t>
            </a:r>
            <a:r>
              <a:rPr lang="en-US" baseline="0" dirty="0" err="1" smtClean="0">
                <a:ea typeface="Microsoft YaHei"/>
                <a:cs typeface="Microsoft YaHei"/>
              </a:rPr>
              <a:t>esté</a:t>
            </a:r>
            <a:r>
              <a:rPr lang="en-US" baseline="0" dirty="0" smtClean="0">
                <a:ea typeface="Microsoft YaHei"/>
                <a:cs typeface="Microsoft YaHei"/>
              </a:rPr>
              <a:t> </a:t>
            </a:r>
            <a:r>
              <a:rPr lang="en-US" baseline="0" dirty="0" err="1" smtClean="0">
                <a:ea typeface="Microsoft YaHei"/>
                <a:cs typeface="Microsoft YaHei"/>
              </a:rPr>
              <a:t>subordinada</a:t>
            </a:r>
            <a:r>
              <a:rPr lang="en-US" baseline="0" dirty="0" smtClean="0">
                <a:ea typeface="Microsoft YaHei"/>
                <a:cs typeface="Microsoft YaHei"/>
              </a:rPr>
              <a:t> a </a:t>
            </a:r>
            <a:r>
              <a:rPr lang="en-US" baseline="0" dirty="0" err="1" smtClean="0">
                <a:ea typeface="Microsoft YaHei"/>
                <a:cs typeface="Microsoft YaHei"/>
              </a:rPr>
              <a:t>otra</a:t>
            </a:r>
            <a:r>
              <a:rPr lang="en-US" baseline="0" dirty="0" smtClean="0">
                <a:ea typeface="Microsoft YaHei"/>
                <a:cs typeface="Microsoft YaHei"/>
              </a:rPr>
              <a:t> </a:t>
            </a:r>
            <a:r>
              <a:rPr lang="en-US" baseline="0" dirty="0" err="1" smtClean="0">
                <a:ea typeface="Microsoft YaHei"/>
                <a:cs typeface="Microsoft YaHei"/>
              </a:rPr>
              <a:t>conferencia</a:t>
            </a:r>
            <a:r>
              <a:rPr lang="en-US" baseline="0" dirty="0" smtClean="0">
                <a:ea typeface="Microsoft YaHei"/>
                <a:cs typeface="Microsoft YaHei"/>
              </a:rPr>
              <a:t>. En </a:t>
            </a:r>
            <a:r>
              <a:rPr lang="en-US" baseline="0" dirty="0" err="1" smtClean="0">
                <a:ea typeface="Microsoft YaHei"/>
                <a:cs typeface="Microsoft YaHei"/>
              </a:rPr>
              <a:t>estos</a:t>
            </a:r>
            <a:r>
              <a:rPr lang="en-US" baseline="0" dirty="0" smtClean="0">
                <a:ea typeface="Microsoft YaHei"/>
                <a:cs typeface="Microsoft YaHei"/>
              </a:rPr>
              <a:t> </a:t>
            </a:r>
            <a:r>
              <a:rPr lang="en-US" baseline="0" dirty="0" err="1" smtClean="0">
                <a:ea typeface="Microsoft YaHei"/>
                <a:cs typeface="Microsoft YaHei"/>
              </a:rPr>
              <a:t>casos</a:t>
            </a:r>
            <a:r>
              <a:rPr lang="en-US" baseline="0" dirty="0" smtClean="0">
                <a:ea typeface="Microsoft YaHei"/>
                <a:cs typeface="Microsoft YaHei"/>
              </a:rPr>
              <a:t> </a:t>
            </a:r>
            <a:r>
              <a:rPr lang="en-US" baseline="0" dirty="0" err="1" smtClean="0">
                <a:ea typeface="Microsoft YaHei"/>
                <a:cs typeface="Microsoft YaHei"/>
              </a:rPr>
              <a:t>inusuales</a:t>
            </a:r>
            <a:r>
              <a:rPr lang="en-US" baseline="0" dirty="0" smtClean="0">
                <a:ea typeface="Microsoft YaHei"/>
                <a:cs typeface="Microsoft YaHei"/>
              </a:rPr>
              <a:t>, la </a:t>
            </a:r>
            <a:r>
              <a:rPr lang="en-US" baseline="0" dirty="0" err="1" smtClean="0">
                <a:ea typeface="Microsoft YaHei"/>
                <a:cs typeface="Microsoft YaHei"/>
              </a:rPr>
              <a:t>entidad</a:t>
            </a:r>
            <a:r>
              <a:rPr lang="en-US" baseline="0" dirty="0" smtClean="0">
                <a:ea typeface="Microsoft YaHei"/>
                <a:cs typeface="Microsoft YaHei"/>
              </a:rPr>
              <a:t> superior se </a:t>
            </a:r>
            <a:r>
              <a:rPr lang="en-US" baseline="0" dirty="0" err="1" smtClean="0">
                <a:ea typeface="Microsoft YaHei"/>
                <a:cs typeface="Microsoft YaHei"/>
              </a:rPr>
              <a:t>codificaría</a:t>
            </a:r>
            <a:r>
              <a:rPr lang="en-US" baseline="0" dirty="0" smtClean="0">
                <a:ea typeface="Microsoft YaHei"/>
                <a:cs typeface="Microsoft YaHei"/>
              </a:rPr>
              <a:t> en un campo 111, con la </a:t>
            </a:r>
            <a:r>
              <a:rPr lang="en-US" baseline="0" dirty="0" err="1" smtClean="0">
                <a:ea typeface="Microsoft YaHei"/>
                <a:cs typeface="Microsoft YaHei"/>
              </a:rPr>
              <a:t>conferencia</a:t>
            </a:r>
            <a:r>
              <a:rPr lang="en-US" baseline="0" dirty="0" smtClean="0">
                <a:ea typeface="Microsoft YaHei"/>
                <a:cs typeface="Microsoft YaHei"/>
              </a:rPr>
              <a:t> </a:t>
            </a:r>
            <a:r>
              <a:rPr lang="en-US" baseline="0" dirty="0" err="1" smtClean="0">
                <a:ea typeface="Microsoft YaHei"/>
                <a:cs typeface="Microsoft YaHei"/>
              </a:rPr>
              <a:t>subordinada</a:t>
            </a:r>
            <a:r>
              <a:rPr lang="en-US" baseline="0" dirty="0" smtClean="0">
                <a:ea typeface="Microsoft YaHei"/>
                <a:cs typeface="Microsoft YaHei"/>
              </a:rPr>
              <a:t> en el </a:t>
            </a:r>
            <a:r>
              <a:rPr lang="en-US" baseline="0" dirty="0" err="1" smtClean="0">
                <a:ea typeface="Microsoft YaHei"/>
                <a:cs typeface="Microsoft YaHei"/>
              </a:rPr>
              <a:t>subcampo</a:t>
            </a:r>
            <a:r>
              <a:rPr lang="en-US" baseline="0" dirty="0" smtClean="0">
                <a:ea typeface="Microsoft YaHei"/>
                <a:cs typeface="Microsoft YaHei"/>
              </a:rPr>
              <a:t> |e. </a:t>
            </a:r>
            <a:r>
              <a:rPr lang="en-US" baseline="0" dirty="0" err="1" smtClean="0">
                <a:ea typeface="Microsoft YaHei"/>
                <a:cs typeface="Microsoft YaHei"/>
              </a:rPr>
              <a:t>Por</a:t>
            </a:r>
            <a:r>
              <a:rPr lang="en-US" baseline="0" dirty="0" smtClean="0">
                <a:ea typeface="Microsoft YaHei"/>
                <a:cs typeface="Microsoft YaHei"/>
              </a:rPr>
              <a:t> </a:t>
            </a:r>
            <a:r>
              <a:rPr lang="en-US" baseline="0" dirty="0" err="1" smtClean="0">
                <a:ea typeface="Microsoft YaHei"/>
                <a:cs typeface="Microsoft YaHei"/>
              </a:rPr>
              <a:t>ejemplo</a:t>
            </a:r>
            <a:r>
              <a:rPr lang="en-US" baseline="0"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aseline="0" dirty="0" smtClean="0">
                <a:ea typeface="Microsoft YaHei"/>
                <a:cs typeface="Microsoft YaHei"/>
              </a:rPr>
              <a:t> </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111 2_ Conference on Security and Cooperation in Europe. $e Follow-up Meeting</a:t>
            </a:r>
          </a:p>
        </p:txBody>
      </p:sp>
      <p:sp>
        <p:nvSpPr>
          <p:cNvPr id="176132" name="Slide Number Placeholder 3"/>
          <p:cNvSpPr>
            <a:spLocks noGrp="1"/>
          </p:cNvSpPr>
          <p:nvPr>
            <p:ph type="sldNum" sz="quarter"/>
          </p:nvPr>
        </p:nvSpPr>
        <p:spPr>
          <a:noFill/>
          <a:ln>
            <a:miter lim="800000"/>
            <a:headEnd/>
            <a:tailEnd/>
          </a:ln>
        </p:spPr>
        <p:txBody>
          <a:bodyPr/>
          <a:lstStyle/>
          <a:p>
            <a:fld id="{55E17A78-7861-4CBB-A08B-D79FCF35F21E}" type="slidenum">
              <a:rPr lang="en-US" smtClean="0"/>
              <a:pPr/>
              <a:t>86</a:t>
            </a:fld>
            <a:endParaRPr 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174083" name="Text Box 3"/>
          <p:cNvSpPr>
            <a:spLocks noGrp="1" noChangeArrowheads="1"/>
          </p:cNvSpPr>
          <p:nvPr>
            <p:ph type="body" idx="1"/>
          </p:nvPr>
        </p:nvSpPr>
        <p:spPr>
          <a:xfrm>
            <a:off x="809625" y="4932363"/>
            <a:ext cx="6157913" cy="4230687"/>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El </a:t>
            </a:r>
            <a:r>
              <a:rPr lang="en-US" dirty="0" err="1" smtClean="0">
                <a:ea typeface="Microsoft YaHei"/>
                <a:cs typeface="Microsoft YaHei"/>
              </a:rPr>
              <a:t>tratamiento</a:t>
            </a:r>
            <a:r>
              <a:rPr lang="en-US" dirty="0" smtClean="0">
                <a:ea typeface="Microsoft YaHei"/>
                <a:cs typeface="Microsoft YaHei"/>
              </a:rPr>
              <a:t> de </a:t>
            </a:r>
            <a:r>
              <a:rPr lang="en-US" dirty="0" err="1" smtClean="0">
                <a:ea typeface="Microsoft YaHei"/>
                <a:cs typeface="Microsoft YaHei"/>
              </a:rPr>
              <a:t>conferencias</a:t>
            </a:r>
            <a:r>
              <a:rPr lang="en-US" dirty="0" smtClean="0">
                <a:ea typeface="Microsoft YaHei"/>
                <a:cs typeface="Microsoft YaHei"/>
              </a:rPr>
              <a:t> en </a:t>
            </a:r>
            <a:r>
              <a:rPr lang="en-US" dirty="0" err="1" smtClean="0">
                <a:ea typeface="Microsoft YaHei"/>
                <a:cs typeface="Microsoft YaHei"/>
              </a:rPr>
              <a:t>curso</a:t>
            </a:r>
            <a:r>
              <a:rPr lang="en-US" dirty="0" smtClean="0">
                <a:ea typeface="Microsoft YaHei"/>
                <a:cs typeface="Microsoft YaHei"/>
              </a:rPr>
              <a:t> </a:t>
            </a:r>
            <a:r>
              <a:rPr lang="en-US" dirty="0" err="1" smtClean="0">
                <a:ea typeface="Microsoft YaHei"/>
                <a:cs typeface="Microsoft YaHei"/>
              </a:rPr>
              <a:t>difiere</a:t>
            </a:r>
            <a:r>
              <a:rPr lang="en-US" baseline="0" dirty="0" smtClean="0">
                <a:ea typeface="Microsoft YaHei"/>
                <a:cs typeface="Microsoft YaHei"/>
              </a:rPr>
              <a:t> en la </a:t>
            </a:r>
            <a:r>
              <a:rPr lang="en-US" baseline="0" dirty="0" err="1" smtClean="0">
                <a:ea typeface="Microsoft YaHei"/>
                <a:cs typeface="Microsoft YaHei"/>
              </a:rPr>
              <a:t>catalogación</a:t>
            </a:r>
            <a:r>
              <a:rPr lang="en-US" baseline="0" dirty="0" smtClean="0">
                <a:ea typeface="Microsoft YaHei"/>
                <a:cs typeface="Microsoft YaHei"/>
              </a:rPr>
              <a:t> de </a:t>
            </a:r>
            <a:r>
              <a:rPr lang="en-US" baseline="0" dirty="0" err="1" smtClean="0">
                <a:ea typeface="Microsoft YaHei"/>
                <a:cs typeface="Microsoft YaHei"/>
              </a:rPr>
              <a:t>recursos</a:t>
            </a:r>
            <a:r>
              <a:rPr lang="en-US" baseline="0" dirty="0" smtClean="0">
                <a:ea typeface="Microsoft YaHei"/>
                <a:cs typeface="Microsoft YaHei"/>
              </a:rPr>
              <a:t> </a:t>
            </a:r>
            <a:r>
              <a:rPr lang="en-US" baseline="0" dirty="0" err="1" smtClean="0">
                <a:ea typeface="Microsoft YaHei"/>
                <a:cs typeface="Microsoft YaHei"/>
              </a:rPr>
              <a:t>monográficos</a:t>
            </a:r>
            <a:r>
              <a:rPr lang="en-US" baseline="0" dirty="0" smtClean="0">
                <a:ea typeface="Microsoft YaHei"/>
                <a:cs typeface="Microsoft YaHei"/>
              </a:rPr>
              <a:t> y de </a:t>
            </a:r>
            <a:r>
              <a:rPr lang="en-US" baseline="0" dirty="0" err="1" smtClean="0">
                <a:ea typeface="Microsoft YaHei"/>
                <a:cs typeface="Microsoft YaHei"/>
              </a:rPr>
              <a:t>recursos</a:t>
            </a:r>
            <a:r>
              <a:rPr lang="en-US" baseline="0" dirty="0" smtClean="0">
                <a:ea typeface="Microsoft YaHei"/>
                <a:cs typeface="Microsoft YaHei"/>
              </a:rPr>
              <a:t> </a:t>
            </a:r>
            <a:r>
              <a:rPr lang="en-US" baseline="0" dirty="0" err="1" smtClean="0">
                <a:ea typeface="Microsoft YaHei"/>
                <a:cs typeface="Microsoft YaHei"/>
              </a:rPr>
              <a:t>continuos</a:t>
            </a:r>
            <a:r>
              <a:rPr lang="en-US" baseline="0" dirty="0" smtClean="0">
                <a:ea typeface="Microsoft YaHei"/>
                <a:cs typeface="Microsoft YaHei"/>
              </a:rPr>
              <a:t>. En la </a:t>
            </a:r>
            <a:r>
              <a:rPr lang="en-US" baseline="0" dirty="0" err="1" smtClean="0">
                <a:ea typeface="Microsoft YaHei"/>
                <a:cs typeface="Microsoft YaHei"/>
              </a:rPr>
              <a:t>catalogacion</a:t>
            </a:r>
            <a:r>
              <a:rPr lang="en-US" baseline="0" dirty="0" smtClean="0">
                <a:ea typeface="Microsoft YaHei"/>
                <a:cs typeface="Microsoft YaHei"/>
              </a:rPr>
              <a:t> de </a:t>
            </a:r>
            <a:r>
              <a:rPr lang="en-US" baseline="0" dirty="0" err="1" smtClean="0">
                <a:ea typeface="Microsoft YaHei"/>
                <a:cs typeface="Microsoft YaHei"/>
              </a:rPr>
              <a:t>obras</a:t>
            </a:r>
            <a:r>
              <a:rPr lang="en-US" baseline="0" dirty="0" smtClean="0">
                <a:ea typeface="Microsoft YaHei"/>
                <a:cs typeface="Microsoft YaHei"/>
              </a:rPr>
              <a:t> </a:t>
            </a:r>
            <a:r>
              <a:rPr lang="en-US" baseline="0" dirty="0" err="1" smtClean="0">
                <a:ea typeface="Microsoft YaHei"/>
                <a:cs typeface="Microsoft YaHei"/>
              </a:rPr>
              <a:t>monográficas</a:t>
            </a:r>
            <a:r>
              <a:rPr lang="en-US" baseline="0" dirty="0" smtClean="0">
                <a:ea typeface="Microsoft YaHei"/>
                <a:cs typeface="Microsoft YaHei"/>
              </a:rPr>
              <a:t>, </a:t>
            </a:r>
            <a:r>
              <a:rPr lang="en-US" baseline="0" dirty="0" err="1" smtClean="0">
                <a:ea typeface="Microsoft YaHei"/>
                <a:cs typeface="Microsoft YaHei"/>
              </a:rPr>
              <a:t>deberá</a:t>
            </a:r>
            <a:r>
              <a:rPr lang="en-US" baseline="0" dirty="0" smtClean="0">
                <a:ea typeface="Microsoft YaHei"/>
                <a:cs typeface="Microsoft YaHei"/>
              </a:rPr>
              <a:t> </a:t>
            </a:r>
            <a:r>
              <a:rPr lang="en-US" baseline="0" dirty="0" err="1" smtClean="0">
                <a:ea typeface="Microsoft YaHei"/>
                <a:cs typeface="Microsoft YaHei"/>
              </a:rPr>
              <a:t>hacerse:un</a:t>
            </a:r>
            <a:r>
              <a:rPr lang="en-US" baseline="0" dirty="0" smtClean="0">
                <a:ea typeface="Microsoft YaHei"/>
                <a:cs typeface="Microsoft YaHei"/>
              </a:rPr>
              <a:t> </a:t>
            </a:r>
            <a:r>
              <a:rPr lang="en-US" baseline="0" dirty="0" err="1" smtClean="0">
                <a:ea typeface="Microsoft YaHei"/>
                <a:cs typeface="Microsoft YaHei"/>
              </a:rPr>
              <a:t>registro</a:t>
            </a:r>
            <a:r>
              <a:rPr lang="en-US" baseline="0" dirty="0" smtClean="0">
                <a:ea typeface="Microsoft YaHei"/>
                <a:cs typeface="Microsoft YaHei"/>
              </a:rPr>
              <a:t> de </a:t>
            </a:r>
            <a:r>
              <a:rPr lang="en-US" baseline="0" dirty="0" err="1" smtClean="0">
                <a:ea typeface="Microsoft YaHei"/>
                <a:cs typeface="Microsoft YaHei"/>
              </a:rPr>
              <a:t>autoridad</a:t>
            </a:r>
            <a:r>
              <a:rPr lang="en-US" baseline="0" dirty="0" smtClean="0">
                <a:ea typeface="Microsoft YaHei"/>
                <a:cs typeface="Microsoft YaHei"/>
              </a:rPr>
              <a:t> un </a:t>
            </a:r>
            <a:r>
              <a:rPr lang="en-US" baseline="0" dirty="0" err="1" smtClean="0">
                <a:ea typeface="Microsoft YaHei"/>
                <a:cs typeface="Microsoft YaHei"/>
              </a:rPr>
              <a:t>registro</a:t>
            </a:r>
            <a:r>
              <a:rPr lang="en-US" baseline="0" dirty="0" smtClean="0">
                <a:ea typeface="Microsoft YaHei"/>
                <a:cs typeface="Microsoft YaHei"/>
              </a:rPr>
              <a:t> de </a:t>
            </a:r>
            <a:r>
              <a:rPr lang="en-US" baseline="0" dirty="0" err="1" smtClean="0">
                <a:ea typeface="Microsoft YaHei"/>
                <a:cs typeface="Microsoft YaHei"/>
              </a:rPr>
              <a:t>autoridad</a:t>
            </a:r>
            <a:r>
              <a:rPr lang="en-US" baseline="0" dirty="0" smtClean="0">
                <a:ea typeface="Microsoft YaHei"/>
                <a:cs typeface="Microsoft YaHei"/>
              </a:rPr>
              <a:t> para </a:t>
            </a:r>
            <a:r>
              <a:rPr lang="en-US" baseline="0" dirty="0" err="1" smtClean="0">
                <a:ea typeface="Microsoft YaHei"/>
                <a:cs typeface="Microsoft YaHei"/>
              </a:rPr>
              <a:t>cada</a:t>
            </a:r>
            <a:r>
              <a:rPr lang="en-US" baseline="0" dirty="0" smtClean="0">
                <a:ea typeface="Microsoft YaHei"/>
                <a:cs typeface="Microsoft YaHei"/>
              </a:rPr>
              <a:t> </a:t>
            </a:r>
            <a:r>
              <a:rPr lang="en-US" baseline="0" dirty="0" err="1" smtClean="0">
                <a:ea typeface="Microsoft YaHei"/>
                <a:cs typeface="Microsoft YaHei"/>
              </a:rPr>
              <a:t>instancia</a:t>
            </a:r>
            <a:r>
              <a:rPr lang="en-US" baseline="0" dirty="0" smtClean="0">
                <a:ea typeface="Microsoft YaHei"/>
                <a:cs typeface="Microsoft YaHei"/>
              </a:rPr>
              <a:t> individual de la </a:t>
            </a:r>
            <a:r>
              <a:rPr lang="en-US" baseline="0" dirty="0" err="1" smtClean="0">
                <a:ea typeface="Microsoft YaHei"/>
                <a:cs typeface="Microsoft YaHei"/>
              </a:rPr>
              <a:t>conferencia</a:t>
            </a:r>
            <a:r>
              <a:rPr lang="en-US" baseline="0" dirty="0" smtClean="0">
                <a:ea typeface="Microsoft YaHei"/>
                <a:cs typeface="Microsoft YaHei"/>
              </a:rPr>
              <a:t> </a:t>
            </a:r>
            <a:r>
              <a:rPr lang="en-US" baseline="0" dirty="0" err="1" smtClean="0">
                <a:ea typeface="Microsoft YaHei"/>
                <a:cs typeface="Microsoft YaHei"/>
              </a:rPr>
              <a:t>catalogada</a:t>
            </a:r>
            <a:r>
              <a:rPr lang="en-US" baseline="0" dirty="0" smtClean="0">
                <a:ea typeface="Microsoft YaHei"/>
                <a:cs typeface="Microsoft YaHei"/>
              </a:rPr>
              <a:t>. Para la </a:t>
            </a:r>
            <a:r>
              <a:rPr lang="en-US" baseline="0" dirty="0" err="1" smtClean="0">
                <a:ea typeface="Microsoft YaHei"/>
                <a:cs typeface="Microsoft YaHei"/>
              </a:rPr>
              <a:t>catalogación</a:t>
            </a:r>
            <a:r>
              <a:rPr lang="en-US" baseline="0" dirty="0" smtClean="0">
                <a:ea typeface="Microsoft YaHei"/>
                <a:cs typeface="Microsoft YaHei"/>
              </a:rPr>
              <a:t> de </a:t>
            </a:r>
            <a:r>
              <a:rPr lang="en-US" baseline="0" dirty="0" err="1" smtClean="0">
                <a:ea typeface="Microsoft YaHei"/>
                <a:cs typeface="Microsoft YaHei"/>
              </a:rPr>
              <a:t>recursos</a:t>
            </a:r>
            <a:r>
              <a:rPr lang="en-US" baseline="0" dirty="0" smtClean="0">
                <a:ea typeface="Microsoft YaHei"/>
                <a:cs typeface="Microsoft YaHei"/>
              </a:rPr>
              <a:t> </a:t>
            </a:r>
            <a:r>
              <a:rPr lang="en-US" baseline="0" dirty="0" err="1" smtClean="0">
                <a:ea typeface="Microsoft YaHei"/>
                <a:cs typeface="Microsoft YaHei"/>
              </a:rPr>
              <a:t>continuos</a:t>
            </a:r>
            <a:r>
              <a:rPr lang="en-US" baseline="0" dirty="0" smtClean="0">
                <a:ea typeface="Microsoft YaHei"/>
                <a:cs typeface="Microsoft YaHei"/>
              </a:rPr>
              <a:t> </a:t>
            </a:r>
            <a:r>
              <a:rPr lang="en-US" baseline="0" dirty="0" err="1" smtClean="0">
                <a:ea typeface="Microsoft YaHei"/>
                <a:cs typeface="Microsoft YaHei"/>
              </a:rPr>
              <a:t>deberá</a:t>
            </a:r>
            <a:r>
              <a:rPr lang="en-US" baseline="0" dirty="0" smtClean="0">
                <a:ea typeface="Microsoft YaHei"/>
                <a:cs typeface="Microsoft YaHei"/>
              </a:rPr>
              <a:t> </a:t>
            </a:r>
            <a:r>
              <a:rPr lang="en-US" baseline="0" dirty="0" err="1" smtClean="0">
                <a:ea typeface="Microsoft YaHei"/>
                <a:cs typeface="Microsoft YaHei"/>
              </a:rPr>
              <a:t>hacerse</a:t>
            </a:r>
            <a:r>
              <a:rPr lang="en-US" baseline="0" dirty="0" smtClean="0">
                <a:ea typeface="Microsoft YaHei"/>
                <a:cs typeface="Microsoft YaHei"/>
              </a:rPr>
              <a:t>: un </a:t>
            </a:r>
            <a:r>
              <a:rPr lang="en-US" baseline="0" dirty="0" err="1" smtClean="0">
                <a:ea typeface="Microsoft YaHei"/>
                <a:cs typeface="Microsoft YaHei"/>
              </a:rPr>
              <a:t>registro</a:t>
            </a:r>
            <a:r>
              <a:rPr lang="en-US" baseline="0" dirty="0" smtClean="0">
                <a:ea typeface="Microsoft YaHei"/>
                <a:cs typeface="Microsoft YaHei"/>
              </a:rPr>
              <a:t> de </a:t>
            </a:r>
            <a:r>
              <a:rPr lang="en-US" baseline="0" dirty="0" err="1" smtClean="0">
                <a:ea typeface="Microsoft YaHei"/>
                <a:cs typeface="Microsoft YaHei"/>
              </a:rPr>
              <a:t>autoridad</a:t>
            </a:r>
            <a:r>
              <a:rPr lang="en-US" baseline="0" dirty="0" smtClean="0">
                <a:ea typeface="Microsoft YaHei"/>
                <a:cs typeface="Microsoft YaHei"/>
              </a:rPr>
              <a:t> </a:t>
            </a:r>
            <a:r>
              <a:rPr lang="en-US" baseline="0" dirty="0" err="1" smtClean="0">
                <a:ea typeface="Microsoft YaHei"/>
                <a:cs typeface="Microsoft YaHei"/>
              </a:rPr>
              <a:t>colectivo</a:t>
            </a:r>
            <a:r>
              <a:rPr lang="en-US" baseline="0" dirty="0" smtClean="0">
                <a:ea typeface="Microsoft YaHei"/>
                <a:cs typeface="Microsoft YaHei"/>
              </a:rPr>
              <a:t> para </a:t>
            </a:r>
            <a:r>
              <a:rPr lang="en-US" baseline="0" dirty="0" err="1" smtClean="0">
                <a:ea typeface="Microsoft YaHei"/>
                <a:cs typeface="Microsoft YaHei"/>
              </a:rPr>
              <a:t>cada</a:t>
            </a:r>
            <a:r>
              <a:rPr lang="en-US" baseline="0" dirty="0" smtClean="0">
                <a:ea typeface="Microsoft YaHei"/>
                <a:cs typeface="Microsoft YaHei"/>
              </a:rPr>
              <a:t> </a:t>
            </a:r>
            <a:r>
              <a:rPr lang="en-US" baseline="0" dirty="0" err="1" smtClean="0">
                <a:ea typeface="Microsoft YaHei"/>
                <a:cs typeface="Microsoft YaHei"/>
              </a:rPr>
              <a:t>conferencia</a:t>
            </a:r>
            <a:r>
              <a:rPr lang="en-US" baseline="0" dirty="0" smtClean="0">
                <a:ea typeface="Microsoft YaHei"/>
                <a:cs typeface="Microsoft YaHei"/>
              </a:rPr>
              <a:t> en </a:t>
            </a:r>
            <a:r>
              <a:rPr lang="en-US" baseline="0" dirty="0" err="1" smtClean="0">
                <a:ea typeface="Microsoft YaHei"/>
                <a:cs typeface="Microsoft YaHei"/>
              </a:rPr>
              <a:t>curso</a:t>
            </a:r>
            <a:r>
              <a:rPr lang="en-US" baseline="0" dirty="0" smtClean="0">
                <a:ea typeface="Microsoft YaHei"/>
                <a:cs typeface="Microsoft YaHei"/>
              </a:rPr>
              <a:t>.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LC-PCC PS 11.13.1.8</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Esta</a:t>
            </a:r>
            <a:r>
              <a:rPr lang="en-US" baseline="0" dirty="0" smtClean="0">
                <a:ea typeface="Microsoft YaHei"/>
                <a:cs typeface="Microsoft YaHei"/>
              </a:rPr>
              <a:t> PS </a:t>
            </a:r>
            <a:r>
              <a:rPr lang="en-US" baseline="0" dirty="0" err="1" smtClean="0">
                <a:ea typeface="Microsoft YaHei"/>
                <a:cs typeface="Microsoft YaHei"/>
              </a:rPr>
              <a:t>contiene</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instrucciones</a:t>
            </a:r>
            <a:r>
              <a:rPr lang="en-US" baseline="0" dirty="0" smtClean="0">
                <a:ea typeface="Microsoft YaHei"/>
                <a:cs typeface="Microsoft YaHei"/>
              </a:rPr>
              <a:t> de </a:t>
            </a:r>
            <a:r>
              <a:rPr lang="en-US" baseline="0" dirty="0" err="1" smtClean="0">
                <a:ea typeface="Microsoft YaHei"/>
                <a:cs typeface="Microsoft YaHei"/>
              </a:rPr>
              <a:t>cémo</a:t>
            </a:r>
            <a:r>
              <a:rPr lang="en-US" baseline="0" dirty="0" smtClean="0">
                <a:ea typeface="Microsoft YaHei"/>
                <a:cs typeface="Microsoft YaHei"/>
              </a:rPr>
              <a:t> </a:t>
            </a:r>
            <a:r>
              <a:rPr lang="en-US" baseline="0" dirty="0" err="1" smtClean="0">
                <a:ea typeface="Microsoft YaHei"/>
                <a:cs typeface="Microsoft YaHei"/>
              </a:rPr>
              <a:t>tratar</a:t>
            </a:r>
            <a:r>
              <a:rPr lang="en-US" baseline="0" dirty="0" smtClean="0">
                <a:ea typeface="Microsoft YaHei"/>
                <a:cs typeface="Microsoft YaHei"/>
              </a:rPr>
              <a:t> con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conferencia</a:t>
            </a:r>
            <a:r>
              <a:rPr lang="en-US" baseline="0" dirty="0" smtClean="0">
                <a:ea typeface="Microsoft YaHei"/>
                <a:cs typeface="Microsoft YaHei"/>
              </a:rPr>
              <a:t> </a:t>
            </a:r>
            <a:r>
              <a:rPr lang="en-US" baseline="0" dirty="0" err="1" smtClean="0">
                <a:ea typeface="Microsoft YaHei"/>
                <a:cs typeface="Microsoft YaHei"/>
              </a:rPr>
              <a:t>cuyo</a:t>
            </a:r>
            <a:r>
              <a:rPr lang="en-US" baseline="0" dirty="0" smtClean="0">
                <a:ea typeface="Microsoft YaHei"/>
                <a:cs typeface="Microsoft YaHei"/>
              </a:rPr>
              <a:t> </a:t>
            </a:r>
            <a:r>
              <a:rPr lang="en-US" baseline="0" dirty="0" err="1" smtClean="0">
                <a:ea typeface="Microsoft YaHei"/>
                <a:cs typeface="Microsoft YaHei"/>
              </a:rPr>
              <a:t>nombre</a:t>
            </a:r>
            <a:r>
              <a:rPr lang="en-US" baseline="0" dirty="0" smtClean="0">
                <a:ea typeface="Microsoft YaHei"/>
                <a:cs typeface="Microsoft YaHei"/>
              </a:rPr>
              <a:t> cambia. Las </a:t>
            </a:r>
            <a:r>
              <a:rPr lang="en-US" baseline="0" dirty="0" err="1" smtClean="0">
                <a:ea typeface="Microsoft YaHei"/>
                <a:cs typeface="Microsoft YaHei"/>
              </a:rPr>
              <a:t>formas</a:t>
            </a:r>
            <a:r>
              <a:rPr lang="en-US" baseline="0" dirty="0" smtClean="0">
                <a:ea typeface="Microsoft YaHei"/>
                <a:cs typeface="Microsoft YaHei"/>
              </a:rPr>
              <a:t> </a:t>
            </a:r>
            <a:r>
              <a:rPr lang="en-US" baseline="0" dirty="0" err="1" smtClean="0">
                <a:ea typeface="Microsoft YaHei"/>
                <a:cs typeface="Microsoft YaHei"/>
              </a:rPr>
              <a:t>anteriores</a:t>
            </a:r>
            <a:r>
              <a:rPr lang="en-US" baseline="0" dirty="0" smtClean="0">
                <a:ea typeface="Microsoft YaHei"/>
                <a:cs typeface="Microsoft YaHei"/>
              </a:rPr>
              <a:t> o </a:t>
            </a:r>
            <a:r>
              <a:rPr lang="en-US" baseline="0" dirty="0" err="1" smtClean="0">
                <a:ea typeface="Microsoft YaHei"/>
                <a:cs typeface="Microsoft YaHei"/>
              </a:rPr>
              <a:t>posteriores</a:t>
            </a:r>
            <a:r>
              <a:rPr lang="en-US" baseline="0" dirty="0" smtClean="0">
                <a:ea typeface="Microsoft YaHei"/>
                <a:cs typeface="Microsoft YaHei"/>
              </a:rPr>
              <a:t> de los </a:t>
            </a:r>
            <a:r>
              <a:rPr lang="en-US" baseline="0" dirty="0" err="1" smtClean="0">
                <a:ea typeface="Microsoft YaHei"/>
                <a:cs typeface="Microsoft YaHei"/>
              </a:rPr>
              <a:t>nombres</a:t>
            </a:r>
            <a:r>
              <a:rPr lang="en-US" baseline="0" dirty="0" smtClean="0">
                <a:ea typeface="Microsoft YaHei"/>
                <a:cs typeface="Microsoft YaHei"/>
              </a:rPr>
              <a:t> se </a:t>
            </a:r>
            <a:r>
              <a:rPr lang="en-US" baseline="0" dirty="0" err="1" smtClean="0">
                <a:ea typeface="Microsoft YaHei"/>
                <a:cs typeface="Microsoft YaHei"/>
              </a:rPr>
              <a:t>relacionan</a:t>
            </a:r>
            <a:r>
              <a:rPr lang="en-US" baseline="0" dirty="0" smtClean="0">
                <a:ea typeface="Microsoft YaHei"/>
                <a:cs typeface="Microsoft YaHei"/>
              </a:rPr>
              <a:t> a </a:t>
            </a:r>
            <a:r>
              <a:rPr lang="en-US" baseline="0" dirty="0" err="1" smtClean="0">
                <a:ea typeface="Microsoft YaHei"/>
                <a:cs typeface="Microsoft YaHei"/>
              </a:rPr>
              <a:t>través</a:t>
            </a:r>
            <a:r>
              <a:rPr lang="en-US" baseline="0" dirty="0" smtClean="0">
                <a:ea typeface="Microsoft YaHei"/>
                <a:cs typeface="Microsoft YaHei"/>
              </a:rPr>
              <a:t> de los </a:t>
            </a:r>
            <a:r>
              <a:rPr lang="en-US" baseline="0" dirty="0" err="1" smtClean="0">
                <a:ea typeface="Microsoft YaHei"/>
                <a:cs typeface="Microsoft YaHei"/>
              </a:rPr>
              <a:t>campos</a:t>
            </a:r>
            <a:r>
              <a:rPr lang="en-US" baseline="0" dirty="0" smtClean="0">
                <a:ea typeface="Microsoft YaHei"/>
                <a:cs typeface="Microsoft YaHei"/>
              </a:rPr>
              <a:t> 5XX en el </a:t>
            </a:r>
            <a:r>
              <a:rPr lang="en-US" baseline="0" dirty="0" err="1" smtClean="0">
                <a:ea typeface="Microsoft YaHei"/>
                <a:cs typeface="Microsoft YaHei"/>
              </a:rPr>
              <a:t>registro</a:t>
            </a:r>
            <a:r>
              <a:rPr lang="en-US" baseline="0" dirty="0" smtClean="0">
                <a:ea typeface="Microsoft YaHei"/>
                <a:cs typeface="Microsoft YaHei"/>
              </a:rPr>
              <a:t> de </a:t>
            </a:r>
            <a:r>
              <a:rPr lang="en-US" baseline="0" dirty="0" err="1" smtClean="0">
                <a:ea typeface="Microsoft YaHei"/>
                <a:cs typeface="Microsoft YaHei"/>
              </a:rPr>
              <a:t>autoridad</a:t>
            </a:r>
            <a:r>
              <a:rPr lang="en-US" baseline="0" dirty="0" smtClean="0">
                <a:ea typeface="Microsoft YaHei"/>
                <a:cs typeface="Microsoft YaHei"/>
              </a:rPr>
              <a:t> </a:t>
            </a:r>
            <a:r>
              <a:rPr lang="en-US" baseline="0" dirty="0" err="1" smtClean="0">
                <a:ea typeface="Microsoft YaHei"/>
                <a:cs typeface="Microsoft YaHei"/>
              </a:rPr>
              <a:t>colectivo</a:t>
            </a:r>
            <a:r>
              <a:rPr lang="en-US" baseline="0" dirty="0" smtClean="0">
                <a:ea typeface="Microsoft YaHei"/>
                <a:cs typeface="Microsoft YaHei"/>
              </a:rPr>
              <a:t>. Dado </a:t>
            </a:r>
            <a:r>
              <a:rPr lang="en-US" baseline="0" dirty="0" err="1" smtClean="0">
                <a:ea typeface="Microsoft YaHei"/>
                <a:cs typeface="Microsoft YaHei"/>
              </a:rPr>
              <a:t>que</a:t>
            </a:r>
            <a:r>
              <a:rPr lang="en-US" baseline="0" dirty="0" smtClean="0">
                <a:ea typeface="Microsoft YaHei"/>
                <a:cs typeface="Microsoft YaHei"/>
              </a:rPr>
              <a:t> los </a:t>
            </a:r>
            <a:r>
              <a:rPr lang="en-US" baseline="0" dirty="0" err="1" smtClean="0">
                <a:ea typeface="Microsoft YaHei"/>
                <a:cs typeface="Microsoft YaHei"/>
              </a:rPr>
              <a:t>registros</a:t>
            </a:r>
            <a:r>
              <a:rPr lang="en-US" baseline="0" dirty="0" smtClean="0">
                <a:ea typeface="Microsoft YaHei"/>
                <a:cs typeface="Microsoft YaHei"/>
              </a:rPr>
              <a:t> de </a:t>
            </a:r>
            <a:r>
              <a:rPr lang="en-US" baseline="0" dirty="0" err="1" smtClean="0">
                <a:ea typeface="Microsoft YaHei"/>
                <a:cs typeface="Microsoft YaHei"/>
              </a:rPr>
              <a:t>autoridad</a:t>
            </a:r>
            <a:r>
              <a:rPr lang="en-US" baseline="0" dirty="0" smtClean="0">
                <a:ea typeface="Microsoft YaHei"/>
                <a:cs typeface="Microsoft YaHei"/>
              </a:rPr>
              <a:t> </a:t>
            </a:r>
            <a:r>
              <a:rPr lang="en-US" baseline="0" dirty="0" err="1" smtClean="0">
                <a:ea typeface="Microsoft YaHei"/>
                <a:cs typeface="Microsoft YaHei"/>
              </a:rPr>
              <a:t>colectivos</a:t>
            </a:r>
            <a:r>
              <a:rPr lang="en-US" baseline="0" dirty="0" smtClean="0">
                <a:ea typeface="Microsoft YaHei"/>
                <a:cs typeface="Microsoft YaHei"/>
              </a:rPr>
              <a:t> no se </a:t>
            </a:r>
            <a:r>
              <a:rPr lang="en-US" baseline="0" dirty="0" err="1" smtClean="0">
                <a:ea typeface="Microsoft YaHei"/>
                <a:cs typeface="Microsoft YaHei"/>
              </a:rPr>
              <a:t>requieren</a:t>
            </a:r>
            <a:r>
              <a:rPr lang="en-US" baseline="0" dirty="0" smtClean="0">
                <a:ea typeface="Microsoft YaHei"/>
                <a:cs typeface="Microsoft YaHei"/>
              </a:rPr>
              <a:t> </a:t>
            </a:r>
            <a:r>
              <a:rPr lang="en-US" baseline="0" dirty="0" err="1" smtClean="0">
                <a:ea typeface="Microsoft YaHei"/>
                <a:cs typeface="Microsoft YaHei"/>
              </a:rPr>
              <a:t>siempre</a:t>
            </a:r>
            <a:r>
              <a:rPr lang="en-US" baseline="0" dirty="0" smtClean="0">
                <a:ea typeface="Microsoft YaHei"/>
                <a:cs typeface="Microsoft YaHei"/>
              </a:rPr>
              <a:t>, un </a:t>
            </a:r>
            <a:r>
              <a:rPr lang="en-US" baseline="0" dirty="0" err="1" smtClean="0">
                <a:ea typeface="Microsoft YaHei"/>
                <a:cs typeface="Microsoft YaHei"/>
              </a:rPr>
              <a:t>registro</a:t>
            </a:r>
            <a:r>
              <a:rPr lang="en-US" baseline="0" dirty="0" smtClean="0">
                <a:ea typeface="Microsoft YaHei"/>
                <a:cs typeface="Microsoft YaHei"/>
              </a:rPr>
              <a:t> </a:t>
            </a:r>
            <a:r>
              <a:rPr lang="en-US" baseline="0" dirty="0" err="1" smtClean="0">
                <a:ea typeface="Microsoft YaHei"/>
                <a:cs typeface="Microsoft YaHei"/>
              </a:rPr>
              <a:t>colectivo</a:t>
            </a:r>
            <a:r>
              <a:rPr lang="en-US" baseline="0" dirty="0" smtClean="0">
                <a:ea typeface="Microsoft YaHei"/>
                <a:cs typeface="Microsoft YaHei"/>
              </a:rPr>
              <a:t> de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conferencia</a:t>
            </a:r>
            <a:r>
              <a:rPr lang="en-US" baseline="0" dirty="0" smtClean="0">
                <a:ea typeface="Microsoft YaHei"/>
                <a:cs typeface="Microsoft YaHei"/>
              </a:rPr>
              <a:t> </a:t>
            </a:r>
            <a:r>
              <a:rPr lang="en-US" baseline="0" dirty="0" err="1" smtClean="0">
                <a:ea typeface="Microsoft YaHei"/>
                <a:cs typeface="Microsoft YaHei"/>
              </a:rPr>
              <a:t>deberá</a:t>
            </a:r>
            <a:r>
              <a:rPr lang="en-US" baseline="0" dirty="0" smtClean="0">
                <a:ea typeface="Microsoft YaHei"/>
                <a:cs typeface="Microsoft YaHei"/>
              </a:rPr>
              <a:t> </a:t>
            </a:r>
            <a:r>
              <a:rPr lang="en-US" baseline="0" dirty="0" err="1" smtClean="0">
                <a:ea typeface="Microsoft YaHei"/>
                <a:cs typeface="Microsoft YaHei"/>
              </a:rPr>
              <a:t>hacerse</a:t>
            </a:r>
            <a:r>
              <a:rPr lang="en-US" baseline="0" dirty="0" smtClean="0">
                <a:ea typeface="Microsoft YaHei"/>
                <a:cs typeface="Microsoft YaHei"/>
              </a:rPr>
              <a:t> </a:t>
            </a:r>
            <a:r>
              <a:rPr lang="en-US" baseline="0" dirty="0" err="1" smtClean="0">
                <a:ea typeface="Microsoft YaHei"/>
                <a:cs typeface="Microsoft YaHei"/>
              </a:rPr>
              <a:t>siempre</a:t>
            </a:r>
            <a:r>
              <a:rPr lang="en-US" baseline="0" dirty="0" smtClean="0">
                <a:ea typeface="Microsoft YaHei"/>
                <a:cs typeface="Microsoft YaHei"/>
              </a:rPr>
              <a:t> para </a:t>
            </a:r>
            <a:r>
              <a:rPr lang="en-US" baseline="0" dirty="0" err="1" smtClean="0">
                <a:ea typeface="Microsoft YaHei"/>
                <a:cs typeface="Microsoft YaHei"/>
              </a:rPr>
              <a:t>conectar</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formas</a:t>
            </a:r>
            <a:r>
              <a:rPr lang="en-US" baseline="0" dirty="0" smtClean="0">
                <a:ea typeface="Microsoft YaHei"/>
                <a:cs typeface="Microsoft YaHei"/>
              </a:rPr>
              <a:t> </a:t>
            </a:r>
            <a:r>
              <a:rPr lang="en-US" baseline="0" dirty="0" err="1" smtClean="0">
                <a:ea typeface="Microsoft YaHei"/>
                <a:cs typeface="Microsoft YaHei"/>
              </a:rPr>
              <a:t>anteriores</a:t>
            </a:r>
            <a:r>
              <a:rPr lang="en-US" baseline="0" dirty="0" smtClean="0">
                <a:ea typeface="Microsoft YaHei"/>
                <a:cs typeface="Microsoft YaHei"/>
              </a:rPr>
              <a:t> y </a:t>
            </a:r>
            <a:r>
              <a:rPr lang="en-US" baseline="0" dirty="0" err="1" smtClean="0">
                <a:ea typeface="Microsoft YaHei"/>
                <a:cs typeface="Microsoft YaHei"/>
              </a:rPr>
              <a:t>posteriores</a:t>
            </a:r>
            <a:r>
              <a:rPr lang="en-US" baseline="0" dirty="0" smtClean="0">
                <a:ea typeface="Microsoft YaHei"/>
                <a:cs typeface="Microsoft YaHei"/>
              </a:rPr>
              <a:t> de los </a:t>
            </a:r>
            <a:r>
              <a:rPr lang="en-US" baseline="0" dirty="0" err="1" smtClean="0">
                <a:ea typeface="Microsoft YaHei"/>
                <a:cs typeface="Microsoft YaHei"/>
              </a:rPr>
              <a:t>nombres</a:t>
            </a:r>
            <a:r>
              <a:rPr lang="en-US" baseline="0" dirty="0" smtClean="0">
                <a:ea typeface="Microsoft YaHei"/>
                <a:cs typeface="Microsoft YaHei"/>
              </a:rPr>
              <a:t> de la </a:t>
            </a:r>
            <a:r>
              <a:rPr lang="en-US" baseline="0" dirty="0" err="1" smtClean="0">
                <a:ea typeface="Microsoft YaHei"/>
                <a:cs typeface="Microsoft YaHei"/>
              </a:rPr>
              <a:t>conferencia</a:t>
            </a:r>
            <a:r>
              <a:rPr lang="en-US" baseline="0" dirty="0" smtClean="0">
                <a:ea typeface="Microsoft YaHei"/>
                <a:cs typeface="Microsoft YaHei"/>
              </a:rPr>
              <a:t> </a:t>
            </a:r>
            <a:r>
              <a:rPr lang="en-US" baseline="0" dirty="0" err="1" smtClean="0">
                <a:ea typeface="Microsoft YaHei"/>
                <a:cs typeface="Microsoft YaHei"/>
              </a:rPr>
              <a:t>colectiva</a:t>
            </a:r>
            <a:r>
              <a:rPr lang="en-US" baseline="0" dirty="0" smtClean="0">
                <a:ea typeface="Microsoft YaHei"/>
                <a:cs typeface="Microsoft YaHei"/>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aseline="0" dirty="0" smtClean="0">
                <a:ea typeface="Microsoft YaHei"/>
                <a:cs typeface="Microsoft YaHei"/>
              </a:rPr>
              <a:t> </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Se </a:t>
            </a:r>
            <a:r>
              <a:rPr lang="en-US" dirty="0" err="1" smtClean="0">
                <a:ea typeface="Microsoft YaHei"/>
                <a:cs typeface="Microsoft YaHei"/>
              </a:rPr>
              <a:t>debe</a:t>
            </a:r>
            <a:r>
              <a:rPr lang="en-US" dirty="0" smtClean="0">
                <a:ea typeface="Microsoft YaHei"/>
                <a:cs typeface="Microsoft YaHei"/>
              </a:rPr>
              <a:t> </a:t>
            </a:r>
            <a:r>
              <a:rPr lang="en-US" dirty="0" err="1" smtClean="0">
                <a:ea typeface="Microsoft YaHei"/>
                <a:cs typeface="Microsoft YaHei"/>
              </a:rPr>
              <a:t>crear</a:t>
            </a:r>
            <a:r>
              <a:rPr lang="en-US" dirty="0" smtClean="0">
                <a:ea typeface="Microsoft YaHei"/>
                <a:cs typeface="Microsoft YaHei"/>
              </a:rPr>
              <a:t> un campo</a:t>
            </a:r>
            <a:r>
              <a:rPr lang="en-US" baseline="0" dirty="0" smtClean="0">
                <a:ea typeface="Microsoft YaHei"/>
                <a:cs typeface="Microsoft YaHei"/>
              </a:rPr>
              <a:t> 667 </a:t>
            </a:r>
            <a:r>
              <a:rPr lang="en-US" baseline="0" dirty="0" err="1" smtClean="0">
                <a:ea typeface="Microsoft YaHei"/>
                <a:cs typeface="Microsoft YaHei"/>
              </a:rPr>
              <a:t>para</a:t>
            </a:r>
            <a:r>
              <a:rPr lang="en-US" baseline="0" dirty="0" smtClean="0">
                <a:ea typeface="Microsoft YaHei"/>
                <a:cs typeface="Microsoft YaHei"/>
              </a:rPr>
              <a:t> </a:t>
            </a:r>
            <a:r>
              <a:rPr lang="en-US" baseline="0" dirty="0" err="1" smtClean="0">
                <a:ea typeface="Microsoft YaHei"/>
                <a:cs typeface="Microsoft YaHei"/>
              </a:rPr>
              <a:t>alertar</a:t>
            </a:r>
            <a:r>
              <a:rPr lang="en-US" baseline="0" dirty="0" smtClean="0">
                <a:ea typeface="Microsoft YaHei"/>
                <a:cs typeface="Microsoft YaHei"/>
              </a:rPr>
              <a:t> al </a:t>
            </a:r>
            <a:r>
              <a:rPr lang="en-US" baseline="0" dirty="0" err="1" smtClean="0">
                <a:ea typeface="Microsoft YaHei"/>
                <a:cs typeface="Microsoft YaHei"/>
              </a:rPr>
              <a:t>usuario</a:t>
            </a:r>
            <a:r>
              <a:rPr lang="en-US" baseline="0" dirty="0" smtClean="0">
                <a:ea typeface="Microsoft YaHei"/>
                <a:cs typeface="Microsoft YaHei"/>
              </a:rPr>
              <a:t> </a:t>
            </a:r>
            <a:r>
              <a:rPr lang="en-US" baseline="0" dirty="0" err="1" smtClean="0">
                <a:ea typeface="Microsoft YaHei"/>
                <a:cs typeface="Microsoft YaHei"/>
              </a:rPr>
              <a:t>sobre</a:t>
            </a:r>
            <a:r>
              <a:rPr lang="en-US" baseline="0" dirty="0" smtClean="0">
                <a:ea typeface="Microsoft YaHei"/>
                <a:cs typeface="Microsoft YaHei"/>
              </a:rPr>
              <a:t> los </a:t>
            </a:r>
            <a:r>
              <a:rPr lang="en-US" baseline="0" dirty="0" err="1" smtClean="0">
                <a:ea typeface="Microsoft YaHei"/>
                <a:cs typeface="Microsoft YaHei"/>
              </a:rPr>
              <a:t>puntos</a:t>
            </a:r>
            <a:r>
              <a:rPr lang="en-US" baseline="0" dirty="0" smtClean="0">
                <a:ea typeface="Microsoft YaHei"/>
                <a:cs typeface="Microsoft YaHei"/>
              </a:rPr>
              <a:t> de </a:t>
            </a:r>
            <a:r>
              <a:rPr lang="en-US" baseline="0" dirty="0" err="1" smtClean="0">
                <a:ea typeface="Microsoft YaHei"/>
                <a:cs typeface="Microsoft YaHei"/>
              </a:rPr>
              <a:t>acceso</a:t>
            </a:r>
            <a:r>
              <a:rPr lang="en-US" baseline="0" dirty="0" smtClean="0">
                <a:ea typeface="Microsoft YaHei"/>
                <a:cs typeface="Microsoft YaHei"/>
              </a:rPr>
              <a:t> </a:t>
            </a:r>
            <a:r>
              <a:rPr lang="en-US" baseline="0" dirty="0" err="1" smtClean="0">
                <a:ea typeface="Microsoft YaHei"/>
                <a:cs typeface="Microsoft YaHei"/>
              </a:rPr>
              <a:t>relacionados</a:t>
            </a:r>
            <a:r>
              <a:rPr lang="en-US" baseline="0" dirty="0" smtClean="0">
                <a:ea typeface="Microsoft YaHei"/>
                <a:cs typeface="Microsoft YaHei"/>
              </a:rPr>
              <a:t>.</a:t>
            </a:r>
            <a:endParaRPr lang="en-US" dirty="0" smtClean="0">
              <a:ea typeface="Microsoft YaHei"/>
              <a:cs typeface="Microsoft YaHei"/>
            </a:endParaRPr>
          </a:p>
        </p:txBody>
      </p:sp>
      <p:sp>
        <p:nvSpPr>
          <p:cNvPr id="174084" name="Text Box 4"/>
          <p:cNvSpPr txBox="1">
            <a:spLocks noChangeArrowheads="1"/>
          </p:cNvSpPr>
          <p:nvPr/>
        </p:nvSpPr>
        <p:spPr bwMode="auto">
          <a:xfrm>
            <a:off x="454025" y="4533900"/>
            <a:ext cx="6607175" cy="5080000"/>
          </a:xfrm>
          <a:prstGeom prst="rect">
            <a:avLst/>
          </a:prstGeom>
          <a:noFill/>
          <a:ln w="9525">
            <a:noFill/>
            <a:round/>
            <a:headEnd/>
            <a:tailEnd/>
          </a:ln>
        </p:spPr>
        <p:txBody>
          <a:bodyPr wrap="none" lIns="94869" tIns="47435" rIns="94869" bIns="47435" anchor="ctr"/>
          <a:lstStyle/>
          <a:p>
            <a:pPr defTabSz="474663" eaLnBrk="0" hangingPunct="0">
              <a:buClr>
                <a:srgbClr val="000000"/>
              </a:buClr>
              <a:buSzPct val="100000"/>
              <a:buFont typeface="Times New Roman" pitchFamily="18" charset="0"/>
              <a:buNone/>
            </a:pPr>
            <a:endParaRPr lang="en-US" sz="1900">
              <a:cs typeface="Microsoft YaHei"/>
            </a:endParaRPr>
          </a:p>
        </p:txBody>
      </p:sp>
      <p:sp>
        <p:nvSpPr>
          <p:cNvPr id="174085" name="Slide Number Placeholder 4"/>
          <p:cNvSpPr>
            <a:spLocks noGrp="1"/>
          </p:cNvSpPr>
          <p:nvPr>
            <p:ph type="sldNum" sz="quarter"/>
          </p:nvPr>
        </p:nvSpPr>
        <p:spPr>
          <a:noFill/>
          <a:ln>
            <a:miter lim="800000"/>
            <a:headEnd/>
            <a:tailEnd/>
          </a:ln>
        </p:spPr>
        <p:txBody>
          <a:bodyPr/>
          <a:lstStyle/>
          <a:p>
            <a:fld id="{FC2619B4-7542-4937-9049-954AB44C2E3E}" type="slidenum">
              <a:rPr lang="en-US" smtClean="0"/>
              <a:pPr/>
              <a:t>87</a:t>
            </a:fld>
            <a:endParaRPr lang="en-U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Text Box 2"/>
          <p:cNvSpPr>
            <a:spLocks noGrp="1" noChangeArrowheads="1"/>
          </p:cNvSpPr>
          <p:nvPr>
            <p:ph type="body"/>
          </p:nvPr>
        </p:nvSpPr>
        <p:spPr>
          <a:xfrm>
            <a:off x="809625" y="4932363"/>
            <a:ext cx="61102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Aquí</a:t>
            </a:r>
            <a:r>
              <a:rPr lang="en-US" dirty="0" smtClean="0">
                <a:ea typeface="Microsoft YaHei"/>
                <a:cs typeface="Microsoft YaHei"/>
              </a:rPr>
              <a:t> </a:t>
            </a:r>
            <a:r>
              <a:rPr lang="en-US" baseline="0" dirty="0" smtClean="0">
                <a:ea typeface="Microsoft YaHei"/>
                <a:cs typeface="Microsoft YaHei"/>
              </a:rPr>
              <a:t> se </a:t>
            </a:r>
            <a:r>
              <a:rPr lang="en-US" baseline="0" dirty="0" err="1" smtClean="0">
                <a:ea typeface="Microsoft YaHei"/>
                <a:cs typeface="Microsoft YaHei"/>
              </a:rPr>
              <a:t>presenta</a:t>
            </a:r>
            <a:r>
              <a:rPr lang="en-US" dirty="0" smtClean="0">
                <a:ea typeface="Microsoft YaHei"/>
                <a:cs typeface="Microsoft YaHei"/>
              </a:rPr>
              <a:t> un </a:t>
            </a:r>
            <a:r>
              <a:rPr lang="en-US" dirty="0" err="1" smtClean="0">
                <a:ea typeface="Microsoft YaHei"/>
                <a:cs typeface="Microsoft YaHei"/>
              </a:rPr>
              <a:t>ejemplo</a:t>
            </a:r>
            <a:r>
              <a:rPr lang="en-US" dirty="0" smtClean="0">
                <a:ea typeface="Microsoft YaHei"/>
                <a:cs typeface="Microsoft YaHei"/>
              </a:rPr>
              <a:t> de </a:t>
            </a:r>
            <a:r>
              <a:rPr lang="en-US" dirty="0" err="1" smtClean="0">
                <a:ea typeface="Microsoft YaHei"/>
                <a:cs typeface="Microsoft YaHei"/>
              </a:rPr>
              <a:t>una</a:t>
            </a:r>
            <a:r>
              <a:rPr lang="en-US" dirty="0" smtClean="0">
                <a:ea typeface="Microsoft YaHei"/>
                <a:cs typeface="Microsoft YaHei"/>
              </a:rPr>
              <a:t> </a:t>
            </a:r>
            <a:r>
              <a:rPr lang="en-US" dirty="0" err="1" smtClean="0">
                <a:ea typeface="Microsoft YaHei"/>
                <a:cs typeface="Microsoft YaHei"/>
              </a:rPr>
              <a:t>conferencia</a:t>
            </a:r>
            <a:r>
              <a:rPr lang="en-US" dirty="0" smtClean="0">
                <a:ea typeface="Microsoft YaHei"/>
                <a:cs typeface="Microsoft YaHei"/>
              </a:rPr>
              <a:t> </a:t>
            </a:r>
            <a:r>
              <a:rPr lang="en-US" dirty="0" err="1" smtClean="0">
                <a:ea typeface="Microsoft YaHei"/>
                <a:cs typeface="Microsoft YaHei"/>
              </a:rPr>
              <a:t>que</a:t>
            </a:r>
            <a:r>
              <a:rPr lang="en-US" dirty="0" smtClean="0">
                <a:ea typeface="Microsoft YaHei"/>
                <a:cs typeface="Microsoft YaHei"/>
              </a:rPr>
              <a:t> cambia</a:t>
            </a:r>
            <a:r>
              <a:rPr lang="en-US" baseline="0" dirty="0" smtClean="0">
                <a:ea typeface="Microsoft YaHei"/>
                <a:cs typeface="Microsoft YaHei"/>
              </a:rPr>
              <a:t> </a:t>
            </a:r>
            <a:r>
              <a:rPr lang="en-US" baseline="0" dirty="0" err="1" smtClean="0">
                <a:ea typeface="Microsoft YaHei"/>
                <a:cs typeface="Microsoft YaHei"/>
              </a:rPr>
              <a:t>su</a:t>
            </a:r>
            <a:r>
              <a:rPr lang="en-US" baseline="0" dirty="0" smtClean="0">
                <a:ea typeface="Microsoft YaHei"/>
                <a:cs typeface="Microsoft YaHei"/>
              </a:rPr>
              <a:t> </a:t>
            </a:r>
            <a:r>
              <a:rPr lang="en-US" baseline="0" dirty="0" err="1" smtClean="0">
                <a:ea typeface="Microsoft YaHei"/>
                <a:cs typeface="Microsoft YaHei"/>
              </a:rPr>
              <a:t>nombre</a:t>
            </a:r>
            <a:r>
              <a:rPr lang="en-US" baseline="0" dirty="0" smtClean="0">
                <a:ea typeface="Microsoft YaHei"/>
                <a:cs typeface="Microsoft YaHei"/>
              </a:rPr>
              <a:t>. Un </a:t>
            </a:r>
            <a:r>
              <a:rPr lang="en-US" baseline="0" dirty="0" err="1" smtClean="0">
                <a:ea typeface="Microsoft YaHei"/>
                <a:cs typeface="Microsoft YaHei"/>
              </a:rPr>
              <a:t>registro</a:t>
            </a:r>
            <a:r>
              <a:rPr lang="en-US" baseline="0" dirty="0" smtClean="0">
                <a:ea typeface="Microsoft YaHei"/>
                <a:cs typeface="Microsoft YaHei"/>
              </a:rPr>
              <a:t> de </a:t>
            </a:r>
            <a:r>
              <a:rPr lang="en-US" baseline="0" dirty="0" err="1" smtClean="0">
                <a:ea typeface="Microsoft YaHei"/>
                <a:cs typeface="Microsoft YaHei"/>
              </a:rPr>
              <a:t>autoridad</a:t>
            </a:r>
            <a:r>
              <a:rPr lang="en-US" baseline="0" dirty="0" smtClean="0">
                <a:ea typeface="Microsoft YaHei"/>
                <a:cs typeface="Microsoft YaHei"/>
              </a:rPr>
              <a:t> </a:t>
            </a:r>
            <a:r>
              <a:rPr lang="en-US" baseline="0" dirty="0" err="1" smtClean="0">
                <a:ea typeface="Microsoft YaHei"/>
                <a:cs typeface="Microsoft YaHei"/>
              </a:rPr>
              <a:t>correspondiente</a:t>
            </a:r>
            <a:r>
              <a:rPr lang="en-US" baseline="0" dirty="0" smtClean="0">
                <a:ea typeface="Microsoft YaHei"/>
                <a:cs typeface="Microsoft YaHei"/>
              </a:rPr>
              <a:t> </a:t>
            </a:r>
            <a:r>
              <a:rPr lang="en-US" baseline="0" dirty="0" err="1" smtClean="0">
                <a:ea typeface="Microsoft YaHei"/>
                <a:cs typeface="Microsoft YaHei"/>
              </a:rPr>
              <a:t>debe</a:t>
            </a:r>
            <a:r>
              <a:rPr lang="en-US" baseline="0" dirty="0" smtClean="0">
                <a:ea typeface="Microsoft YaHei"/>
                <a:cs typeface="Microsoft YaHei"/>
              </a:rPr>
              <a:t> </a:t>
            </a:r>
            <a:r>
              <a:rPr lang="en-US" baseline="0" dirty="0" err="1" smtClean="0">
                <a:ea typeface="Microsoft YaHei"/>
                <a:cs typeface="Microsoft YaHei"/>
              </a:rPr>
              <a:t>crearse</a:t>
            </a:r>
            <a:r>
              <a:rPr lang="en-US" baseline="0" dirty="0" smtClean="0">
                <a:ea typeface="Microsoft YaHei"/>
                <a:cs typeface="Microsoft YaHei"/>
              </a:rPr>
              <a:t> para el </a:t>
            </a:r>
            <a:r>
              <a:rPr lang="en-US" baseline="0" dirty="0" err="1" smtClean="0">
                <a:ea typeface="Microsoft YaHei"/>
                <a:cs typeface="Microsoft YaHei"/>
              </a:rPr>
              <a:t>punto</a:t>
            </a:r>
            <a:r>
              <a:rPr lang="en-US" baseline="0" dirty="0" smtClean="0">
                <a:ea typeface="Microsoft YaHei"/>
                <a:cs typeface="Microsoft YaHei"/>
              </a:rPr>
              <a:t> de </a:t>
            </a:r>
            <a:r>
              <a:rPr lang="en-US" baseline="0" dirty="0" err="1" smtClean="0">
                <a:ea typeface="Microsoft YaHei"/>
                <a:cs typeface="Microsoft YaHei"/>
              </a:rPr>
              <a:t>acceso</a:t>
            </a:r>
            <a:r>
              <a:rPr lang="en-US" baseline="0" dirty="0" smtClean="0">
                <a:ea typeface="Microsoft YaHei"/>
                <a:cs typeface="Microsoft YaHei"/>
              </a:rPr>
              <a:t> </a:t>
            </a:r>
            <a:r>
              <a:rPr lang="en-US" baseline="0" dirty="0" err="1" smtClean="0">
                <a:ea typeface="Microsoft YaHei"/>
                <a:cs typeface="Microsoft YaHei"/>
              </a:rPr>
              <a:t>autorizado</a:t>
            </a:r>
            <a:r>
              <a:rPr lang="en-US" baseline="0" dirty="0" smtClean="0">
                <a:ea typeface="Microsoft YaHei"/>
                <a:cs typeface="Microsoft YaHei"/>
              </a:rPr>
              <a:t> en el campo 5XX; el </a:t>
            </a:r>
            <a:r>
              <a:rPr lang="en-US" baseline="0" dirty="0" err="1" smtClean="0">
                <a:ea typeface="Microsoft YaHei"/>
                <a:cs typeface="Microsoft YaHei"/>
              </a:rPr>
              <a:t>cual</a:t>
            </a:r>
            <a:r>
              <a:rPr lang="en-US" baseline="0" dirty="0" smtClean="0">
                <a:ea typeface="Microsoft YaHei"/>
                <a:cs typeface="Microsoft YaHei"/>
              </a:rPr>
              <a:t> </a:t>
            </a:r>
            <a:r>
              <a:rPr lang="en-US" baseline="0" dirty="0" err="1" smtClean="0">
                <a:ea typeface="Microsoft YaHei"/>
                <a:cs typeface="Microsoft YaHei"/>
              </a:rPr>
              <a:t>corresponderá</a:t>
            </a:r>
            <a:r>
              <a:rPr lang="en-US" baseline="0" dirty="0" smtClean="0">
                <a:ea typeface="Microsoft YaHei"/>
                <a:cs typeface="Microsoft YaHei"/>
              </a:rPr>
              <a:t> al campo 1XX del </a:t>
            </a:r>
            <a:r>
              <a:rPr lang="en-US" baseline="0" dirty="0" err="1" smtClean="0">
                <a:ea typeface="Microsoft YaHei"/>
                <a:cs typeface="Microsoft YaHei"/>
              </a:rPr>
              <a:t>registro</a:t>
            </a:r>
            <a:r>
              <a:rPr lang="en-US" baseline="0" dirty="0" smtClean="0">
                <a:ea typeface="Microsoft YaHei"/>
                <a:cs typeface="Microsoft YaHei"/>
              </a:rPr>
              <a:t> </a:t>
            </a:r>
            <a:r>
              <a:rPr lang="en-US" baseline="0" dirty="0" err="1" smtClean="0">
                <a:ea typeface="Microsoft YaHei"/>
                <a:cs typeface="Microsoft YaHei"/>
              </a:rPr>
              <a:t>relacionado</a:t>
            </a:r>
            <a:r>
              <a:rPr lang="en-US" baseline="0" dirty="0" smtClean="0">
                <a:ea typeface="Microsoft YaHei"/>
                <a:cs typeface="Microsoft YaHei"/>
              </a:rPr>
              <a:t>. </a:t>
            </a:r>
            <a:r>
              <a:rPr lang="en-US" baseline="0" dirty="0" err="1" smtClean="0">
                <a:ea typeface="Microsoft YaHei"/>
                <a:cs typeface="Microsoft YaHei"/>
              </a:rPr>
              <a:t>Añada</a:t>
            </a:r>
            <a:r>
              <a:rPr lang="en-US" baseline="0" dirty="0" smtClean="0">
                <a:ea typeface="Microsoft YaHei"/>
                <a:cs typeface="Microsoft YaHei"/>
              </a:rPr>
              <a:t> </a:t>
            </a:r>
            <a:r>
              <a:rPr lang="en-US" baseline="0" dirty="0" err="1" smtClean="0">
                <a:ea typeface="Microsoft YaHei"/>
                <a:cs typeface="Microsoft YaHei"/>
              </a:rPr>
              <a:t>siempre</a:t>
            </a:r>
            <a:r>
              <a:rPr lang="en-US" baseline="0" dirty="0" smtClean="0">
                <a:ea typeface="Microsoft YaHei"/>
                <a:cs typeface="Microsoft YaHei"/>
              </a:rPr>
              <a:t> la nota del campo 667 </a:t>
            </a:r>
            <a:r>
              <a:rPr lang="en-US" baseline="0" dirty="0" err="1" smtClean="0">
                <a:ea typeface="Microsoft YaHei"/>
                <a:cs typeface="Microsoft YaHei"/>
              </a:rPr>
              <a:t>cuando</a:t>
            </a:r>
            <a:r>
              <a:rPr lang="en-US" baseline="0" dirty="0" smtClean="0">
                <a:ea typeface="Microsoft YaHei"/>
                <a:cs typeface="Microsoft YaHei"/>
              </a:rPr>
              <a:t> </a:t>
            </a:r>
            <a:r>
              <a:rPr lang="en-US" baseline="0" dirty="0" err="1" smtClean="0">
                <a:ea typeface="Microsoft YaHei"/>
                <a:cs typeface="Microsoft YaHei"/>
              </a:rPr>
              <a:t>existan</a:t>
            </a:r>
            <a:r>
              <a:rPr lang="en-US" baseline="0" dirty="0" smtClean="0">
                <a:ea typeface="Microsoft YaHei"/>
                <a:cs typeface="Microsoft YaHei"/>
              </a:rPr>
              <a:t> </a:t>
            </a:r>
            <a:r>
              <a:rPr lang="en-US" baseline="0" dirty="0" err="1" smtClean="0">
                <a:ea typeface="Microsoft YaHei"/>
                <a:cs typeface="Microsoft YaHei"/>
              </a:rPr>
              <a:t>registros</a:t>
            </a:r>
            <a:r>
              <a:rPr lang="en-US" baseline="0" dirty="0" smtClean="0">
                <a:ea typeface="Microsoft YaHei"/>
                <a:cs typeface="Microsoft YaHei"/>
              </a:rPr>
              <a:t> de </a:t>
            </a:r>
            <a:r>
              <a:rPr lang="en-US" baseline="0" dirty="0" err="1" smtClean="0">
                <a:ea typeface="Microsoft YaHei"/>
                <a:cs typeface="Microsoft YaHei"/>
              </a:rPr>
              <a:t>autoridad</a:t>
            </a:r>
            <a:r>
              <a:rPr lang="en-US" baseline="0" dirty="0" smtClean="0">
                <a:ea typeface="Microsoft YaHei"/>
                <a:cs typeface="Microsoft YaHei"/>
              </a:rPr>
              <a:t> para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instancias</a:t>
            </a:r>
            <a:r>
              <a:rPr lang="en-US" baseline="0" dirty="0" smtClean="0">
                <a:ea typeface="Microsoft YaHei"/>
                <a:cs typeface="Microsoft YaHei"/>
              </a:rPr>
              <a:t> </a:t>
            </a:r>
            <a:r>
              <a:rPr lang="en-US" baseline="0" dirty="0" err="1" smtClean="0">
                <a:ea typeface="Microsoft YaHei"/>
                <a:cs typeface="Microsoft YaHei"/>
              </a:rPr>
              <a:t>colectivas</a:t>
            </a:r>
            <a:r>
              <a:rPr lang="en-US" baseline="0" dirty="0" smtClean="0">
                <a:ea typeface="Microsoft YaHei"/>
                <a:cs typeface="Microsoft YaHei"/>
              </a:rPr>
              <a:t> y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intstancias</a:t>
            </a:r>
            <a:r>
              <a:rPr lang="en-US" baseline="0" dirty="0" smtClean="0">
                <a:ea typeface="Microsoft YaHei"/>
                <a:cs typeface="Microsoft YaHei"/>
              </a:rPr>
              <a:t> </a:t>
            </a:r>
            <a:r>
              <a:rPr lang="en-US" baseline="0" dirty="0" err="1" smtClean="0">
                <a:ea typeface="Microsoft YaHei"/>
                <a:cs typeface="Microsoft YaHei"/>
              </a:rPr>
              <a:t>individuales</a:t>
            </a:r>
            <a:r>
              <a:rPr lang="en-US" baseline="0" dirty="0" smtClean="0">
                <a:ea typeface="Microsoft YaHei"/>
                <a:cs typeface="Microsoft YaHei"/>
              </a:rPr>
              <a:t> de </a:t>
            </a:r>
            <a:r>
              <a:rPr lang="en-US" baseline="0" dirty="0" err="1" smtClean="0">
                <a:ea typeface="Microsoft YaHei"/>
                <a:cs typeface="Microsoft YaHei"/>
              </a:rPr>
              <a:t>una</a:t>
            </a:r>
            <a:r>
              <a:rPr lang="en-US" baseline="0" dirty="0" smtClean="0">
                <a:ea typeface="Microsoft YaHei"/>
                <a:cs typeface="Microsoft YaHei"/>
              </a:rPr>
              <a:t> </a:t>
            </a:r>
            <a:r>
              <a:rPr lang="en-US" baseline="0" dirty="0" err="1" smtClean="0">
                <a:ea typeface="Microsoft YaHei"/>
                <a:cs typeface="Microsoft YaHei"/>
              </a:rPr>
              <a:t>conferencia</a:t>
            </a:r>
            <a:r>
              <a:rPr lang="en-US" baseline="0" dirty="0" smtClean="0">
                <a:ea typeface="Microsoft YaHei"/>
                <a:cs typeface="Microsoft YaHei"/>
              </a:rPr>
              <a:t> en </a:t>
            </a:r>
            <a:r>
              <a:rPr lang="en-US" baseline="0" dirty="0" err="1" smtClean="0">
                <a:ea typeface="Microsoft YaHei"/>
                <a:cs typeface="Microsoft YaHei"/>
              </a:rPr>
              <a:t>curso</a:t>
            </a:r>
            <a:r>
              <a:rPr lang="en-US" baseline="0" dirty="0" smtClean="0">
                <a:ea typeface="Microsoft YaHei"/>
                <a:cs typeface="Microsoft YaHei"/>
              </a:rPr>
              <a:t>.  </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La </a:t>
            </a:r>
            <a:r>
              <a:rPr lang="en-US" dirty="0" err="1" smtClean="0">
                <a:ea typeface="Microsoft YaHei"/>
                <a:cs typeface="Microsoft YaHei"/>
              </a:rPr>
              <a:t>relación</a:t>
            </a:r>
            <a:r>
              <a:rPr lang="en-US" baseline="0" dirty="0" smtClean="0">
                <a:ea typeface="Microsoft YaHei"/>
                <a:cs typeface="Microsoft YaHei"/>
              </a:rPr>
              <a:t> entre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conferencias</a:t>
            </a:r>
            <a:r>
              <a:rPr lang="en-US" baseline="0" dirty="0" smtClean="0">
                <a:ea typeface="Microsoft YaHei"/>
                <a:cs typeface="Microsoft YaHei"/>
              </a:rPr>
              <a:t> </a:t>
            </a:r>
            <a:r>
              <a:rPr lang="en-US" baseline="0" dirty="0" err="1" smtClean="0">
                <a:ea typeface="Microsoft YaHei"/>
                <a:cs typeface="Microsoft YaHei"/>
              </a:rPr>
              <a:t>puede</a:t>
            </a:r>
            <a:r>
              <a:rPr lang="en-US" baseline="0" dirty="0" smtClean="0">
                <a:ea typeface="Microsoft YaHei"/>
                <a:cs typeface="Microsoft YaHei"/>
              </a:rPr>
              <a:t> </a:t>
            </a:r>
            <a:r>
              <a:rPr lang="en-US" baseline="0" dirty="0" err="1" smtClean="0">
                <a:ea typeface="Microsoft YaHei"/>
                <a:cs typeface="Microsoft YaHei"/>
              </a:rPr>
              <a:t>indicarse</a:t>
            </a:r>
            <a:r>
              <a:rPr lang="en-US" baseline="0" dirty="0" smtClean="0">
                <a:ea typeface="Microsoft YaHei"/>
                <a:cs typeface="Microsoft YaHei"/>
              </a:rPr>
              <a:t> </a:t>
            </a:r>
            <a:r>
              <a:rPr lang="en-US" baseline="0" dirty="0" err="1" smtClean="0">
                <a:ea typeface="Microsoft YaHei"/>
                <a:cs typeface="Microsoft YaHei"/>
              </a:rPr>
              <a:t>mediante</a:t>
            </a:r>
            <a:r>
              <a:rPr lang="en-US" baseline="0" dirty="0" smtClean="0">
                <a:ea typeface="Microsoft YaHei"/>
                <a:cs typeface="Microsoft YaHei"/>
              </a:rPr>
              <a:t> el </a:t>
            </a:r>
            <a:r>
              <a:rPr lang="en-US" baseline="0" dirty="0" err="1" smtClean="0">
                <a:ea typeface="Microsoft YaHei"/>
                <a:cs typeface="Microsoft YaHei"/>
              </a:rPr>
              <a:t>uso</a:t>
            </a:r>
            <a:r>
              <a:rPr lang="en-US" baseline="0" dirty="0" smtClean="0">
                <a:ea typeface="Microsoft YaHei"/>
                <a:cs typeface="Microsoft YaHei"/>
              </a:rPr>
              <a:t> del </a:t>
            </a:r>
            <a:r>
              <a:rPr lang="en-US" baseline="0" dirty="0" err="1" smtClean="0">
                <a:ea typeface="Microsoft YaHei"/>
                <a:cs typeface="Microsoft YaHei"/>
              </a:rPr>
              <a:t>subcampo</a:t>
            </a:r>
            <a:r>
              <a:rPr lang="en-US" baseline="0" dirty="0" smtClean="0">
                <a:ea typeface="Microsoft YaHei"/>
                <a:cs typeface="Microsoft YaHei"/>
              </a:rPr>
              <a:t> |w ; o </a:t>
            </a:r>
            <a:r>
              <a:rPr lang="en-US" baseline="0" dirty="0" err="1" smtClean="0">
                <a:ea typeface="Microsoft YaHei"/>
                <a:cs typeface="Microsoft YaHei"/>
              </a:rPr>
              <a:t>mediante</a:t>
            </a:r>
            <a:r>
              <a:rPr lang="en-US" baseline="0" dirty="0" smtClean="0">
                <a:ea typeface="Microsoft YaHei"/>
                <a:cs typeface="Microsoft YaHei"/>
              </a:rPr>
              <a:t> el </a:t>
            </a:r>
            <a:r>
              <a:rPr lang="en-US" baseline="0" dirty="0" err="1" smtClean="0">
                <a:ea typeface="Microsoft YaHei"/>
                <a:cs typeface="Microsoft YaHei"/>
              </a:rPr>
              <a:t>uso</a:t>
            </a:r>
            <a:r>
              <a:rPr lang="en-US" baseline="0" dirty="0" smtClean="0">
                <a:ea typeface="Microsoft YaHei"/>
                <a:cs typeface="Microsoft YaHei"/>
              </a:rPr>
              <a:t> de los </a:t>
            </a:r>
            <a:r>
              <a:rPr lang="en-US" baseline="0" dirty="0" err="1" smtClean="0">
                <a:ea typeface="Microsoft YaHei"/>
                <a:cs typeface="Microsoft YaHei"/>
              </a:rPr>
              <a:t>designadores</a:t>
            </a:r>
            <a:r>
              <a:rPr lang="en-US" baseline="0" dirty="0" smtClean="0">
                <a:ea typeface="Microsoft YaHei"/>
                <a:cs typeface="Microsoft YaHei"/>
              </a:rPr>
              <a:t> de </a:t>
            </a:r>
            <a:r>
              <a:rPr lang="en-US" baseline="0" dirty="0" err="1" smtClean="0">
                <a:ea typeface="Microsoft YaHei"/>
                <a:cs typeface="Microsoft YaHei"/>
              </a:rPr>
              <a:t>relación</a:t>
            </a:r>
            <a:r>
              <a:rPr lang="en-US" baseline="0" dirty="0" smtClean="0">
                <a:ea typeface="Microsoft YaHei"/>
                <a:cs typeface="Microsoft YaHei"/>
              </a:rPr>
              <a:t> “</a:t>
            </a:r>
            <a:r>
              <a:rPr lang="en-US" baseline="0" dirty="0" err="1" smtClean="0">
                <a:ea typeface="Microsoft YaHei"/>
                <a:cs typeface="Microsoft YaHei"/>
              </a:rPr>
              <a:t>Predecesor</a:t>
            </a:r>
            <a:r>
              <a:rPr lang="en-US" baseline="0" dirty="0" smtClean="0">
                <a:ea typeface="Microsoft YaHei"/>
                <a:cs typeface="Microsoft YaHei"/>
              </a:rPr>
              <a:t>” y “</a:t>
            </a:r>
            <a:r>
              <a:rPr lang="en-US" baseline="0" dirty="0" err="1" smtClean="0">
                <a:ea typeface="Microsoft YaHei"/>
                <a:cs typeface="Microsoft YaHei"/>
              </a:rPr>
              <a:t>Sucesor</a:t>
            </a:r>
            <a:r>
              <a:rPr lang="en-US" baseline="0" dirty="0" smtClean="0">
                <a:ea typeface="Microsoft YaHei"/>
                <a:cs typeface="Microsoft YaHei"/>
              </a:rPr>
              <a:t>” en el </a:t>
            </a:r>
            <a:r>
              <a:rPr lang="en-US" baseline="0" dirty="0" err="1" smtClean="0">
                <a:ea typeface="Microsoft YaHei"/>
                <a:cs typeface="Microsoft YaHei"/>
              </a:rPr>
              <a:t>subcampo</a:t>
            </a:r>
            <a:r>
              <a:rPr lang="en-US" baseline="0" dirty="0" smtClean="0">
                <a:ea typeface="Microsoft YaHei"/>
                <a:cs typeface="Microsoft YaHei"/>
              </a:rPr>
              <a:t> |</a:t>
            </a:r>
            <a:r>
              <a:rPr lang="en-US" baseline="0" dirty="0" err="1" smtClean="0">
                <a:ea typeface="Microsoft YaHei"/>
                <a:cs typeface="Microsoft YaHei"/>
              </a:rPr>
              <a:t>i</a:t>
            </a:r>
            <a:r>
              <a:rPr lang="en-US" baseline="0" dirty="0" smtClean="0">
                <a:ea typeface="Microsoft YaHei"/>
                <a:cs typeface="Microsoft YaHei"/>
              </a:rPr>
              <a:t>.</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p:txBody>
      </p:sp>
      <p:sp>
        <p:nvSpPr>
          <p:cNvPr id="178179" name="Rectangle 3"/>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78180" name="Slide Number Placeholder 3"/>
          <p:cNvSpPr>
            <a:spLocks noGrp="1"/>
          </p:cNvSpPr>
          <p:nvPr>
            <p:ph type="sldNum" sz="quarter"/>
          </p:nvPr>
        </p:nvSpPr>
        <p:spPr>
          <a:noFill/>
          <a:ln>
            <a:miter lim="800000"/>
            <a:headEnd/>
            <a:tailEnd/>
          </a:ln>
        </p:spPr>
        <p:txBody>
          <a:bodyPr/>
          <a:lstStyle/>
          <a:p>
            <a:fld id="{5C94459E-1E0A-449C-96C2-16EB08251974}" type="slidenum">
              <a:rPr lang="en-US" smtClean="0"/>
              <a:pPr/>
              <a:t>88</a:t>
            </a:fld>
            <a:endParaRPr lang="en-US"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Text Box 2"/>
          <p:cNvSpPr>
            <a:spLocks noGrp="1" noChangeArrowheads="1"/>
          </p:cNvSpPr>
          <p:nvPr>
            <p:ph type="body"/>
          </p:nvPr>
        </p:nvSpPr>
        <p:spPr>
          <a:xfrm>
            <a:off x="809625" y="4932363"/>
            <a:ext cx="6029325" cy="4664075"/>
          </a:xfrm>
          <a:noFill/>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El</a:t>
            </a:r>
            <a:r>
              <a:rPr lang="en-US" baseline="0" dirty="0" smtClean="0"/>
              <a:t> </a:t>
            </a:r>
            <a:r>
              <a:rPr lang="en-US" baseline="0" dirty="0" err="1" smtClean="0"/>
              <a:t>lugar</a:t>
            </a:r>
            <a:r>
              <a:rPr lang="en-US" baseline="0" dirty="0" smtClean="0"/>
              <a:t> se</a:t>
            </a:r>
            <a:r>
              <a:rPr lang="en-US" dirty="0" smtClean="0"/>
              <a:t> </a:t>
            </a:r>
            <a:r>
              <a:rPr lang="en-US" dirty="0" err="1" smtClean="0"/>
              <a:t>registra</a:t>
            </a:r>
            <a:r>
              <a:rPr lang="en-US" baseline="0" dirty="0" smtClean="0"/>
              <a:t> en el campo MARC 370.</a:t>
            </a:r>
            <a:endParaRPr lang="en-US" dirty="0" smtClean="0"/>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Nota:</a:t>
            </a:r>
            <a:r>
              <a:rPr lang="en-US" baseline="0" dirty="0" smtClean="0"/>
              <a:t> </a:t>
            </a:r>
            <a:r>
              <a:rPr lang="en-US" baseline="0" dirty="0" err="1" smtClean="0"/>
              <a:t>usted</a:t>
            </a:r>
            <a:r>
              <a:rPr lang="en-US" baseline="0" dirty="0" smtClean="0"/>
              <a:t> </a:t>
            </a:r>
            <a:r>
              <a:rPr lang="en-US" baseline="0" dirty="0" err="1" smtClean="0"/>
              <a:t>puede</a:t>
            </a:r>
            <a:r>
              <a:rPr lang="en-US" baseline="0" dirty="0" smtClean="0"/>
              <a:t> registrar </a:t>
            </a:r>
            <a:r>
              <a:rPr lang="en-US" baseline="0" dirty="0" err="1" smtClean="0"/>
              <a:t>tanto</a:t>
            </a:r>
            <a:r>
              <a:rPr lang="en-US" baseline="0" dirty="0" smtClean="0"/>
              <a:t> el </a:t>
            </a:r>
            <a:r>
              <a:rPr lang="en-US" baseline="0" dirty="0" err="1" smtClean="0"/>
              <a:t>lugar</a:t>
            </a:r>
            <a:r>
              <a:rPr lang="en-US" baseline="0" dirty="0" smtClean="0"/>
              <a:t> </a:t>
            </a:r>
            <a:r>
              <a:rPr lang="en-US" baseline="0" dirty="0" err="1" smtClean="0"/>
              <a:t>como</a:t>
            </a:r>
            <a:r>
              <a:rPr lang="en-US" baseline="0" dirty="0" smtClean="0"/>
              <a:t> la </a:t>
            </a:r>
            <a:r>
              <a:rPr lang="en-US" baseline="0" dirty="0" err="1" smtClean="0"/>
              <a:t>institucion</a:t>
            </a:r>
            <a:r>
              <a:rPr lang="en-US" baseline="0" dirty="0" smtClean="0"/>
              <a:t> </a:t>
            </a:r>
            <a:r>
              <a:rPr lang="en-US" baseline="0" dirty="0" err="1" smtClean="0"/>
              <a:t>asociada</a:t>
            </a:r>
            <a:r>
              <a:rPr lang="en-US" baseline="0" dirty="0" smtClean="0"/>
              <a:t> </a:t>
            </a:r>
            <a:r>
              <a:rPr lang="en-US" i="1" baseline="0" dirty="0" err="1" smtClean="0"/>
              <a:t>como</a:t>
            </a:r>
            <a:r>
              <a:rPr lang="en-US" i="1" baseline="0" dirty="0" smtClean="0"/>
              <a:t> </a:t>
            </a:r>
            <a:r>
              <a:rPr lang="en-US" i="1" baseline="0" dirty="0" err="1" smtClean="0"/>
              <a:t>elementos</a:t>
            </a:r>
            <a:r>
              <a:rPr lang="en-US" i="1" baseline="0" dirty="0" smtClean="0"/>
              <a:t> </a:t>
            </a:r>
            <a:r>
              <a:rPr lang="en-US" baseline="0" dirty="0" smtClean="0"/>
              <a:t>–</a:t>
            </a:r>
            <a:r>
              <a:rPr lang="en-US" baseline="0" dirty="0" err="1" smtClean="0"/>
              <a:t>solamente</a:t>
            </a:r>
            <a:r>
              <a:rPr lang="en-US" baseline="0" dirty="0" smtClean="0"/>
              <a:t> en el </a:t>
            </a:r>
            <a:r>
              <a:rPr lang="en-US" baseline="0" dirty="0" err="1" smtClean="0"/>
              <a:t>punto</a:t>
            </a:r>
            <a:r>
              <a:rPr lang="en-US" baseline="0" dirty="0" smtClean="0"/>
              <a:t> de </a:t>
            </a:r>
            <a:r>
              <a:rPr lang="en-US" baseline="0" dirty="0" err="1" smtClean="0"/>
              <a:t>acceso</a:t>
            </a:r>
            <a:r>
              <a:rPr lang="en-US" baseline="0" dirty="0" smtClean="0"/>
              <a:t> </a:t>
            </a:r>
            <a:r>
              <a:rPr lang="en-US" baseline="0" dirty="0" err="1" smtClean="0"/>
              <a:t>autorizado</a:t>
            </a:r>
            <a:r>
              <a:rPr lang="en-US" baseline="0" dirty="0" smtClean="0"/>
              <a:t> </a:t>
            </a:r>
            <a:r>
              <a:rPr lang="en-US" baseline="0" dirty="0" err="1" smtClean="0"/>
              <a:t>tendrá</a:t>
            </a:r>
            <a:r>
              <a:rPr lang="en-US" baseline="0" dirty="0" smtClean="0"/>
              <a:t> </a:t>
            </a:r>
            <a:r>
              <a:rPr lang="en-US" baseline="0" dirty="0" err="1" smtClean="0"/>
              <a:t>usted</a:t>
            </a:r>
            <a:r>
              <a:rPr lang="en-US" baseline="0" dirty="0" smtClean="0"/>
              <a:t> </a:t>
            </a:r>
            <a:r>
              <a:rPr lang="en-US" baseline="0" dirty="0" err="1" smtClean="0"/>
              <a:t>que</a:t>
            </a:r>
            <a:r>
              <a:rPr lang="en-US" baseline="0" dirty="0" smtClean="0"/>
              <a:t> </a:t>
            </a:r>
            <a:r>
              <a:rPr lang="en-US" baseline="0" dirty="0" err="1" smtClean="0"/>
              <a:t>hacer</a:t>
            </a:r>
            <a:r>
              <a:rPr lang="en-US" baseline="0" dirty="0" smtClean="0"/>
              <a:t> </a:t>
            </a:r>
            <a:r>
              <a:rPr lang="en-US" baseline="0" dirty="0" err="1" smtClean="0"/>
              <a:t>una</a:t>
            </a:r>
            <a:r>
              <a:rPr lang="en-US" baseline="0" dirty="0" smtClean="0"/>
              <a:t> </a:t>
            </a:r>
            <a:r>
              <a:rPr lang="en-US" baseline="0" dirty="0" err="1" smtClean="0"/>
              <a:t>elección</a:t>
            </a:r>
            <a:r>
              <a:rPr lang="en-US" baseline="0" dirty="0" smtClean="0"/>
              <a:t>.</a:t>
            </a:r>
            <a:endParaRPr lang="en-US" dirty="0" smtClean="0"/>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LC-PCC PS 11.6.1.3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Use la forma 1st, 2nd, 3rd, etc., para el </a:t>
            </a:r>
            <a:r>
              <a:rPr lang="en-US" dirty="0" err="1" smtClean="0"/>
              <a:t>número</a:t>
            </a:r>
            <a:r>
              <a:rPr lang="en-US" dirty="0" smtClean="0"/>
              <a:t> </a:t>
            </a:r>
            <a:r>
              <a:rPr lang="en-US" dirty="0" err="1" smtClean="0"/>
              <a:t>subordinado</a:t>
            </a:r>
            <a:r>
              <a:rPr lang="en-US" dirty="0" smtClean="0"/>
              <a:t> en </a:t>
            </a:r>
            <a:r>
              <a:rPr lang="en-US" dirty="0" err="1" smtClean="0"/>
              <a:t>inglés</a:t>
            </a:r>
            <a:r>
              <a:rPr lang="en-US" dirty="0" smtClean="0"/>
              <a:t>, en </a:t>
            </a:r>
            <a:r>
              <a:rPr lang="en-US" dirty="0" err="1" smtClean="0"/>
              <a:t>adición</a:t>
            </a:r>
            <a:r>
              <a:rPr lang="en-US" dirty="0" smtClean="0"/>
              <a:t> al </a:t>
            </a:r>
            <a:r>
              <a:rPr lang="en-US" dirty="0" err="1" smtClean="0"/>
              <a:t>punto</a:t>
            </a:r>
            <a:r>
              <a:rPr lang="en-US" dirty="0" smtClean="0"/>
              <a:t> de </a:t>
            </a:r>
            <a:r>
              <a:rPr lang="en-US" dirty="0" err="1" smtClean="0"/>
              <a:t>acceso</a:t>
            </a:r>
            <a:r>
              <a:rPr lang="en-US" dirty="0" smtClean="0"/>
              <a:t> para </a:t>
            </a:r>
            <a:r>
              <a:rPr lang="en-US" dirty="0" err="1" smtClean="0"/>
              <a:t>una</a:t>
            </a:r>
            <a:r>
              <a:rPr lang="en-US" dirty="0" smtClean="0"/>
              <a:t> </a:t>
            </a:r>
            <a:r>
              <a:rPr lang="en-US" dirty="0" err="1" smtClean="0"/>
              <a:t>confernecia</a:t>
            </a:r>
            <a:r>
              <a:rPr lang="en-US" dirty="0" smtClean="0"/>
              <a:t>,, etc.</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p:txBody>
      </p:sp>
      <p:sp>
        <p:nvSpPr>
          <p:cNvPr id="180227" name="Rectangle 3"/>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180228" name="Slide Number Placeholder 3"/>
          <p:cNvSpPr>
            <a:spLocks noGrp="1"/>
          </p:cNvSpPr>
          <p:nvPr>
            <p:ph type="sldNum" sz="quarter"/>
          </p:nvPr>
        </p:nvSpPr>
        <p:spPr>
          <a:noFill/>
          <a:ln>
            <a:miter lim="800000"/>
            <a:headEnd/>
            <a:tailEnd/>
          </a:ln>
        </p:spPr>
        <p:txBody>
          <a:bodyPr/>
          <a:lstStyle/>
          <a:p>
            <a:fld id="{02FA9C19-1334-4B0F-86E1-C5D6F6F72886}" type="slidenum">
              <a:rPr lang="en-US" smtClean="0"/>
              <a:pPr/>
              <a:t>89</a:t>
            </a:fld>
            <a:endParaRPr lang="en-US"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1"/>
          <p:cNvSpPr>
            <a:spLocks noGrp="1" noRot="1" noChangeAspect="1" noChangeArrowheads="1" noTextEdit="1"/>
          </p:cNvSpPr>
          <p:nvPr>
            <p:ph type="sldImg"/>
          </p:nvPr>
        </p:nvSpPr>
        <p:spPr>
          <a:xfrm>
            <a:off x="1447800" y="533400"/>
            <a:ext cx="5180013" cy="3884613"/>
          </a:xfrm>
          <a:solidFill>
            <a:srgbClr val="FFFFFF"/>
          </a:solidFill>
          <a:ln>
            <a:solidFill>
              <a:srgbClr val="000000"/>
            </a:solidFill>
            <a:miter lim="800000"/>
          </a:ln>
        </p:spPr>
      </p:sp>
      <p:sp>
        <p:nvSpPr>
          <p:cNvPr id="190467" name="Rectangle 2"/>
          <p:cNvSpPr>
            <a:spLocks noGrp="1" noChangeArrowheads="1"/>
          </p:cNvSpPr>
          <p:nvPr>
            <p:ph type="body" idx="1"/>
          </p:nvPr>
        </p:nvSpPr>
        <p:spPr>
          <a:xfrm>
            <a:off x="809625" y="4932363"/>
            <a:ext cx="6478588" cy="4665662"/>
          </a:xfrm>
          <a:noFill/>
        </p:spPr>
        <p:txBody>
          <a:bodyPr wrap="none" anchor="ctr"/>
          <a:lstStyle/>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ea typeface="Microsoft YaHei"/>
                <a:cs typeface="Microsoft YaHei"/>
              </a:rPr>
              <a:t>20 </a:t>
            </a:r>
            <a:r>
              <a:rPr lang="en-US" dirty="0" err="1" smtClean="0">
                <a:ea typeface="Microsoft YaHei"/>
                <a:cs typeface="Microsoft YaHei"/>
              </a:rPr>
              <a:t>marzo</a:t>
            </a:r>
            <a:r>
              <a:rPr lang="en-US" dirty="0" smtClean="0">
                <a:ea typeface="Microsoft YaHei"/>
                <a:cs typeface="Microsoft YaHei"/>
              </a:rPr>
              <a:t> </a:t>
            </a:r>
            <a:r>
              <a:rPr lang="en-US" dirty="0">
                <a:ea typeface="Microsoft YaHei"/>
                <a:cs typeface="Microsoft YaHei"/>
              </a:rPr>
              <a:t>2017: </a:t>
            </a:r>
            <a:r>
              <a:rPr lang="es-ES" dirty="0" smtClean="0"/>
              <a:t>ejercicio revisado para otorgar puntos de acceso autorizados para la conferencia </a:t>
            </a:r>
            <a:r>
              <a:rPr lang="es-ES" b="1" dirty="0" smtClean="0"/>
              <a:t>colectiva e individual</a:t>
            </a:r>
            <a:r>
              <a:rPr lang="es-ES" dirty="0" smtClean="0"/>
              <a:t>, no solo el nombre preferido, cada ejercicio se movió a su propia diapositiva para mayor claridad. </a:t>
            </a:r>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endParaRPr lang="es-ES" dirty="0" smtClean="0"/>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s-ES" b="1" dirty="0" smtClean="0"/>
              <a:t>Nota para el instructor: las respuestas aparecen en los clics. Los alumnos no tienen respuestas en sus manuales.</a:t>
            </a:r>
          </a:p>
          <a:p>
            <a:endParaRPr lang="en-US" dirty="0" smtClean="0">
              <a:ea typeface="Microsoft YaHei"/>
              <a:cs typeface="Microsoft YaHei"/>
            </a:endParaRPr>
          </a:p>
        </p:txBody>
      </p:sp>
      <p:sp>
        <p:nvSpPr>
          <p:cNvPr id="190468"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236A5249-09EE-4634-8CC8-515E24D2C722}"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90</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27703863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1"/>
          <p:cNvSpPr>
            <a:spLocks noGrp="1" noRot="1" noChangeAspect="1" noChangeArrowheads="1" noTextEdit="1"/>
          </p:cNvSpPr>
          <p:nvPr>
            <p:ph type="sldImg"/>
          </p:nvPr>
        </p:nvSpPr>
        <p:spPr>
          <a:xfrm>
            <a:off x="1447800" y="533400"/>
            <a:ext cx="5180013" cy="3884613"/>
          </a:xfrm>
          <a:solidFill>
            <a:srgbClr val="FFFFFF"/>
          </a:solidFill>
          <a:ln>
            <a:solidFill>
              <a:srgbClr val="000000"/>
            </a:solidFill>
            <a:miter lim="800000"/>
          </a:ln>
        </p:spPr>
      </p:sp>
      <p:sp>
        <p:nvSpPr>
          <p:cNvPr id="190467" name="Rectangle 2"/>
          <p:cNvSpPr>
            <a:spLocks noGrp="1" noChangeArrowheads="1"/>
          </p:cNvSpPr>
          <p:nvPr>
            <p:ph type="body" idx="1"/>
          </p:nvPr>
        </p:nvSpPr>
        <p:spPr>
          <a:xfrm>
            <a:off x="809625" y="4932363"/>
            <a:ext cx="6478588" cy="4665662"/>
          </a:xfrm>
          <a:noFill/>
        </p:spPr>
        <p:txBody>
          <a:bodyPr wrap="none" anchor="ctr"/>
          <a:lstStyle/>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ea typeface="Microsoft YaHei"/>
                <a:cs typeface="Microsoft YaHei"/>
              </a:rPr>
              <a:t>20 </a:t>
            </a:r>
            <a:r>
              <a:rPr lang="en-US" dirty="0" err="1" smtClean="0">
                <a:ea typeface="Microsoft YaHei"/>
                <a:cs typeface="Microsoft YaHei"/>
              </a:rPr>
              <a:t>marzo</a:t>
            </a:r>
            <a:r>
              <a:rPr lang="en-US" dirty="0" smtClean="0">
                <a:ea typeface="Microsoft YaHei"/>
                <a:cs typeface="Microsoft YaHei"/>
              </a:rPr>
              <a:t> 2017: </a:t>
            </a:r>
            <a:r>
              <a:rPr lang="es-ES" dirty="0" smtClean="0"/>
              <a:t>ejercicio revisado para otorgar puntos de acceso autorizados para la conferencia </a:t>
            </a:r>
            <a:r>
              <a:rPr lang="es-ES" b="1" dirty="0" smtClean="0"/>
              <a:t>colectiva e individual</a:t>
            </a:r>
            <a:r>
              <a:rPr lang="es-ES" dirty="0" smtClean="0"/>
              <a:t>, no solo el nombre preferido, cada ejercicio se movió a su propia diapositiva para mayor claridad. </a:t>
            </a:r>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endParaRPr lang="es-ES" dirty="0" smtClean="0"/>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s-ES" b="1" dirty="0" smtClean="0"/>
              <a:t>Nota para el instructor: las respuestas aparecen en los clics. Los alumnos no tienen respuestas en sus manuales.</a:t>
            </a:r>
            <a:endParaRPr lang="es-ES" b="1" dirty="0" smtClean="0"/>
          </a:p>
        </p:txBody>
      </p:sp>
      <p:sp>
        <p:nvSpPr>
          <p:cNvPr id="190468"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236A5249-09EE-4634-8CC8-515E24D2C722}"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91</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74052247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1"/>
          <p:cNvSpPr>
            <a:spLocks noGrp="1" noRot="1" noChangeAspect="1" noChangeArrowheads="1" noTextEdit="1"/>
          </p:cNvSpPr>
          <p:nvPr>
            <p:ph type="sldImg"/>
          </p:nvPr>
        </p:nvSpPr>
        <p:spPr>
          <a:xfrm>
            <a:off x="1447800" y="533400"/>
            <a:ext cx="5180013" cy="3884613"/>
          </a:xfrm>
          <a:solidFill>
            <a:srgbClr val="FFFFFF"/>
          </a:solidFill>
          <a:ln>
            <a:solidFill>
              <a:srgbClr val="000000"/>
            </a:solidFill>
            <a:miter lim="800000"/>
          </a:ln>
        </p:spPr>
      </p:sp>
      <p:sp>
        <p:nvSpPr>
          <p:cNvPr id="190467" name="Rectangle 2"/>
          <p:cNvSpPr>
            <a:spLocks noGrp="1" noChangeArrowheads="1"/>
          </p:cNvSpPr>
          <p:nvPr>
            <p:ph type="body" idx="1"/>
          </p:nvPr>
        </p:nvSpPr>
        <p:spPr>
          <a:xfrm>
            <a:off x="809625" y="4932363"/>
            <a:ext cx="6478588" cy="4665662"/>
          </a:xfrm>
          <a:noFill/>
        </p:spPr>
        <p:txBody>
          <a:bodyPr wrap="none" anchor="ctr"/>
          <a:lstStyle/>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smtClean="0">
                <a:ea typeface="Microsoft YaHei"/>
                <a:cs typeface="Microsoft YaHei"/>
              </a:rPr>
              <a:t>20 </a:t>
            </a:r>
            <a:r>
              <a:rPr lang="en-US" dirty="0" err="1" smtClean="0">
                <a:ea typeface="Microsoft YaHei"/>
                <a:cs typeface="Microsoft YaHei"/>
              </a:rPr>
              <a:t>marzo</a:t>
            </a:r>
            <a:r>
              <a:rPr lang="en-US" dirty="0" smtClean="0">
                <a:ea typeface="Microsoft YaHei"/>
                <a:cs typeface="Microsoft YaHei"/>
              </a:rPr>
              <a:t> 2017: </a:t>
            </a:r>
            <a:r>
              <a:rPr lang="es-ES" dirty="0" smtClean="0"/>
              <a:t>ejercicio revisado para otorgar puntos de acceso autorizados para la conferencia </a:t>
            </a:r>
            <a:r>
              <a:rPr lang="es-ES" b="1" dirty="0" smtClean="0"/>
              <a:t>colectiva e individual</a:t>
            </a:r>
            <a:r>
              <a:rPr lang="es-ES" dirty="0" smtClean="0"/>
              <a:t>, no solo el nombre preferido, cada ejercicio se movió a su propia diapositiva para mayor claridad. </a:t>
            </a:r>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endParaRPr lang="es-ES" dirty="0" smtClean="0"/>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s-ES" b="1" dirty="0" smtClean="0"/>
              <a:t>Nota para el instructor: las respuestas aparecen en los clics. Los alumnos no tienen respuestas en sus manuales.</a:t>
            </a:r>
            <a:endParaRPr lang="es-ES" b="1" dirty="0" smtClean="0"/>
          </a:p>
        </p:txBody>
      </p:sp>
      <p:sp>
        <p:nvSpPr>
          <p:cNvPr id="190468"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236A5249-09EE-4634-8CC8-515E24D2C722}"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92</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51088446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22"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184323" name="Text Box 2"/>
          <p:cNvSpPr>
            <a:spLocks noGrp="1" noChangeArrowheads="1"/>
          </p:cNvSpPr>
          <p:nvPr>
            <p:ph type="body" idx="1"/>
          </p:nvPr>
        </p:nvSpPr>
        <p:spPr>
          <a:xfrm>
            <a:off x="809625" y="4932363"/>
            <a:ext cx="6478588"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Registre</a:t>
            </a:r>
            <a:r>
              <a:rPr lang="en-US" baseline="0" dirty="0" smtClean="0">
                <a:ea typeface="Microsoft YaHei"/>
                <a:cs typeface="Microsoft YaHei"/>
              </a:rPr>
              <a:t> el </a:t>
            </a:r>
            <a:r>
              <a:rPr lang="en-US" baseline="0" dirty="0" err="1" smtClean="0">
                <a:ea typeface="Microsoft YaHei"/>
                <a:cs typeface="Microsoft YaHei"/>
              </a:rPr>
              <a:t>nombre</a:t>
            </a:r>
            <a:r>
              <a:rPr lang="en-US" baseline="0" dirty="0" smtClean="0">
                <a:ea typeface="Microsoft YaHei"/>
                <a:cs typeface="Microsoft YaHei"/>
              </a:rPr>
              <a:t> </a:t>
            </a:r>
            <a:r>
              <a:rPr lang="en-US" baseline="0" dirty="0" err="1" smtClean="0">
                <a:ea typeface="Microsoft YaHei"/>
                <a:cs typeface="Microsoft YaHei"/>
              </a:rPr>
              <a:t>preferido</a:t>
            </a:r>
            <a:r>
              <a:rPr lang="en-US" baseline="0" dirty="0" smtClean="0">
                <a:ea typeface="Microsoft YaHei"/>
                <a:cs typeface="Microsoft YaHei"/>
              </a:rPr>
              <a:t> de </a:t>
            </a:r>
            <a:r>
              <a:rPr lang="en-US" baseline="0" dirty="0" err="1" smtClean="0">
                <a:ea typeface="Microsoft YaHei"/>
                <a:cs typeface="Microsoft YaHei"/>
              </a:rPr>
              <a:t>esta</a:t>
            </a:r>
            <a:r>
              <a:rPr lang="en-US" baseline="0" dirty="0" smtClean="0">
                <a:ea typeface="Microsoft YaHei"/>
                <a:cs typeface="Microsoft YaHei"/>
              </a:rPr>
              <a:t> </a:t>
            </a:r>
            <a:r>
              <a:rPr lang="en-US" baseline="0" dirty="0" err="1" smtClean="0">
                <a:ea typeface="Microsoft YaHei"/>
                <a:cs typeface="Microsoft YaHei"/>
              </a:rPr>
              <a:t>reunión</a:t>
            </a:r>
            <a:r>
              <a:rPr lang="en-US" baseline="0" dirty="0" smtClean="0">
                <a:ea typeface="Microsoft YaHei"/>
                <a:cs typeface="Microsoft YaHei"/>
              </a:rPr>
              <a:t>.</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Nota para el instructor:</a:t>
            </a:r>
            <a:r>
              <a:rPr lang="en-US" baseline="0" dirty="0" smtClean="0">
                <a:ea typeface="Microsoft YaHei"/>
                <a:cs typeface="Microsoft YaHei"/>
              </a:rPr>
              <a:t> los </a:t>
            </a:r>
            <a:r>
              <a:rPr lang="en-US" baseline="0" dirty="0" err="1" smtClean="0">
                <a:ea typeface="Microsoft YaHei"/>
                <a:cs typeface="Microsoft YaHei"/>
              </a:rPr>
              <a:t>participantes</a:t>
            </a:r>
            <a:r>
              <a:rPr lang="en-US" baseline="0" dirty="0" smtClean="0">
                <a:ea typeface="Microsoft YaHei"/>
                <a:cs typeface="Microsoft YaHei"/>
              </a:rPr>
              <a:t> no </a:t>
            </a:r>
            <a:r>
              <a:rPr lang="en-US" baseline="0" dirty="0" err="1" smtClean="0">
                <a:ea typeface="Microsoft YaHei"/>
                <a:cs typeface="Microsoft YaHei"/>
              </a:rPr>
              <a:t>tienen</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respuestas</a:t>
            </a:r>
            <a:r>
              <a:rPr lang="en-US" baseline="0" dirty="0" smtClean="0">
                <a:ea typeface="Microsoft YaHei"/>
                <a:cs typeface="Microsoft YaHei"/>
              </a:rPr>
              <a:t> de los </a:t>
            </a:r>
            <a:r>
              <a:rPr lang="en-US" baseline="0" dirty="0" err="1" smtClean="0">
                <a:ea typeface="Microsoft YaHei"/>
                <a:cs typeface="Microsoft YaHei"/>
              </a:rPr>
              <a:t>ejercicios</a:t>
            </a:r>
            <a:r>
              <a:rPr lang="en-US" baseline="0" dirty="0" smtClean="0">
                <a:ea typeface="Microsoft YaHei"/>
                <a:cs typeface="Microsoft YaHei"/>
              </a:rPr>
              <a:t> en los </a:t>
            </a:r>
            <a:r>
              <a:rPr lang="en-US" baseline="0" dirty="0" err="1" smtClean="0">
                <a:ea typeface="Microsoft YaHei"/>
                <a:cs typeface="Microsoft YaHei"/>
              </a:rPr>
              <a:t>manuales</a:t>
            </a:r>
            <a:r>
              <a:rPr lang="en-US" baseline="0" dirty="0" smtClean="0">
                <a:ea typeface="Microsoft YaHei"/>
                <a:cs typeface="Microsoft YaHei"/>
              </a:rPr>
              <a:t> </a:t>
            </a: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cs typeface="Times New Roman" pitchFamily="18" charset="0"/>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cs typeface="Times New Roman" pitchFamily="18" charset="0"/>
              </a:rPr>
              <a:t>111 2_ International Workshop on Nude Mice $n (3rd : $d 1979 : $c Bozeman, Mont.)</a:t>
            </a:r>
          </a:p>
        </p:txBody>
      </p:sp>
      <p:sp>
        <p:nvSpPr>
          <p:cNvPr id="184324" name="Slide Number Placeholder 3"/>
          <p:cNvSpPr>
            <a:spLocks noGrp="1"/>
          </p:cNvSpPr>
          <p:nvPr>
            <p:ph type="sldNum" sz="quarter"/>
          </p:nvPr>
        </p:nvSpPr>
        <p:spPr>
          <a:noFill/>
          <a:ln>
            <a:miter lim="800000"/>
            <a:headEnd/>
            <a:tailEnd/>
          </a:ln>
        </p:spPr>
        <p:txBody>
          <a:bodyPr/>
          <a:lstStyle/>
          <a:p>
            <a:fld id="{257DA67A-8646-4541-A6D6-A94BB2416B30}" type="slidenum">
              <a:rPr lang="en-US" smtClean="0"/>
              <a:pPr/>
              <a:t>93</a:t>
            </a:fld>
            <a:endParaRPr lang="en-US"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2514" name="Rectangle 1"/>
          <p:cNvSpPr>
            <a:spLocks noGrp="1" noRot="1" noChangeAspect="1" noChangeArrowheads="1" noTextEdit="1"/>
          </p:cNvSpPr>
          <p:nvPr>
            <p:ph type="sldImg"/>
          </p:nvPr>
        </p:nvSpPr>
        <p:spPr>
          <a:xfrm>
            <a:off x="1447800" y="533400"/>
            <a:ext cx="5180013" cy="3884613"/>
          </a:xfrm>
          <a:solidFill>
            <a:srgbClr val="FFFFFF"/>
          </a:solidFill>
          <a:ln>
            <a:solidFill>
              <a:srgbClr val="000000"/>
            </a:solidFill>
            <a:miter lim="800000"/>
          </a:ln>
        </p:spPr>
      </p:sp>
      <p:sp>
        <p:nvSpPr>
          <p:cNvPr id="192515" name="Text Box 2"/>
          <p:cNvSpPr>
            <a:spLocks noGrp="1" noChangeArrowheads="1"/>
          </p:cNvSpPr>
          <p:nvPr>
            <p:ph type="body" idx="1"/>
          </p:nvPr>
        </p:nvSpPr>
        <p:spPr>
          <a:xfrm>
            <a:off x="809625" y="4932363"/>
            <a:ext cx="6478588" cy="4664075"/>
          </a:xfrm>
          <a:noFill/>
        </p:spPr>
        <p:txBody>
          <a:bodyPr/>
          <a:lstStyle/>
          <a:p>
            <a:r>
              <a:rPr lang="es-ES" dirty="0" smtClean="0"/>
              <a:t>7 abril 2017: nueva diapositiva para mostrar la aplicación de LC-PCC PS 11.13.1.2 y LC-PCC PS 11.113.1.8.</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baseline="0" dirty="0" smtClean="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aseline="0" dirty="0" smtClean="0"/>
              <a:t>LC-PCC PS 11.13.1.2:</a:t>
            </a:r>
          </a:p>
          <a:p>
            <a:r>
              <a:rPr lang="en-US" dirty="0" smtClean="0"/>
              <a:t>Initialisms and Acronyms</a:t>
            </a:r>
          </a:p>
          <a:p>
            <a:r>
              <a:rPr lang="en-US" dirty="0" smtClean="0"/>
              <a:t>LC practice/PCC practice: If the name chosen for the authorized access point for a corporate body is an initialism or acronym written in all capital letters (with or without periods between them), add a Type of corporate body qualifier to the name. Alternatively, a spelled out form of the name may be used as an Other designation addition if such an addition better identifies the corporate body.</a:t>
            </a:r>
          </a:p>
          <a:p>
            <a:endParaRPr lang="en-US" dirty="0" smtClean="0"/>
          </a:p>
          <a:p>
            <a:r>
              <a:rPr lang="en-US" dirty="0" smtClean="0"/>
              <a:t>Although</a:t>
            </a:r>
            <a:r>
              <a:rPr lang="en-US" baseline="0" dirty="0" smtClean="0"/>
              <a:t> the presentation of the acronym does not routinely use capital letters, the intent of the LC-PCC PS can be applied in this situation.   </a:t>
            </a:r>
            <a:endParaRPr lang="en-US" dirty="0" smtClean="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p>
          <a:p>
            <a:r>
              <a:rPr lang="en-US" dirty="0" smtClean="0"/>
              <a:t>LC-PCC PS 11.13.1.8:</a:t>
            </a:r>
          </a:p>
          <a:p>
            <a:r>
              <a:rPr lang="en-US" dirty="0" smtClean="0"/>
              <a:t>Authority Records for Ongoing Conferences</a:t>
            </a:r>
          </a:p>
          <a:p>
            <a:r>
              <a:rPr lang="en-US" dirty="0" smtClean="0"/>
              <a:t>LC practice/PCC practice: For ongoing conferences, separate authority records may be created for the collective conference (typically made when cataloging a serial), an individual instance of an ongoing conference (typically made when cataloging a monograph), or both. These records may coexist in the LC/NACO authority file. A record for the collective conference should always be made to connect the earlier and later names of the collective conference.</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Registre</a:t>
            </a:r>
            <a:r>
              <a:rPr lang="en-US" dirty="0" smtClean="0">
                <a:ea typeface="Microsoft YaHei"/>
                <a:cs typeface="Microsoft YaHei"/>
              </a:rPr>
              <a:t> el </a:t>
            </a:r>
            <a:r>
              <a:rPr lang="en-US" dirty="0" err="1" smtClean="0">
                <a:ea typeface="Microsoft YaHei"/>
                <a:cs typeface="Microsoft YaHei"/>
              </a:rPr>
              <a:t>nombre</a:t>
            </a:r>
            <a:r>
              <a:rPr lang="en-US" dirty="0" smtClean="0">
                <a:ea typeface="Microsoft YaHei"/>
                <a:cs typeface="Microsoft YaHei"/>
              </a:rPr>
              <a:t> </a:t>
            </a:r>
            <a:r>
              <a:rPr lang="en-US" dirty="0" err="1" smtClean="0">
                <a:ea typeface="Microsoft YaHei"/>
                <a:cs typeface="Microsoft YaHei"/>
              </a:rPr>
              <a:t>preferido</a:t>
            </a:r>
            <a:r>
              <a:rPr lang="en-US" baseline="0" dirty="0" smtClean="0">
                <a:ea typeface="Microsoft YaHei"/>
                <a:cs typeface="Microsoft YaHei"/>
              </a:rPr>
              <a:t> de </a:t>
            </a:r>
            <a:r>
              <a:rPr lang="en-US" baseline="0" dirty="0" err="1" smtClean="0">
                <a:ea typeface="Microsoft YaHei"/>
                <a:cs typeface="Microsoft YaHei"/>
              </a:rPr>
              <a:t>esta</a:t>
            </a:r>
            <a:r>
              <a:rPr lang="en-US" baseline="0" dirty="0" smtClean="0">
                <a:ea typeface="Microsoft YaHei"/>
                <a:cs typeface="Microsoft YaHei"/>
              </a:rPr>
              <a:t> </a:t>
            </a:r>
            <a:r>
              <a:rPr lang="en-US" baseline="0" dirty="0" err="1" smtClean="0">
                <a:ea typeface="Microsoft YaHei"/>
                <a:cs typeface="Microsoft YaHei"/>
              </a:rPr>
              <a:t>reunión</a:t>
            </a:r>
            <a:r>
              <a:rPr lang="en-US" dirty="0" smtClean="0">
                <a:ea typeface="Microsoft YaHei"/>
                <a:cs typeface="Microsoft YaHei"/>
              </a:rPr>
              <a:t>.</a:t>
            </a: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cs typeface="Times New Roman" pitchFamily="18" charset="0"/>
              </a:rPr>
              <a:t>Nota al instructor: </a:t>
            </a:r>
            <a:r>
              <a:rPr lang="en-US" dirty="0">
                <a:cs typeface="Times New Roman" pitchFamily="18" charset="0"/>
              </a:rPr>
              <a:t>Trainees do not have answers for the exercise in their manuals.</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cs typeface="Times New Roman" pitchFamily="18" charset="0"/>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cs typeface="Times New Roman" pitchFamily="18" charset="0"/>
              </a:rPr>
              <a:t>Preferred name:</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cs typeface="Times New Roman" pitchFamily="18" charset="0"/>
              </a:rPr>
              <a:t>111 2</a:t>
            </a:r>
            <a:r>
              <a:rPr lang="en-US" b="0" dirty="0">
                <a:cs typeface="Times New Roman" pitchFamily="18" charset="0"/>
              </a:rPr>
              <a:t>_ </a:t>
            </a:r>
            <a:r>
              <a:rPr lang="en-US" sz="1200" b="0" dirty="0" err="1" smtClean="0">
                <a:solidFill>
                  <a:schemeClr val="tx1"/>
                </a:solidFill>
                <a:effectLst/>
                <a:latin typeface="Calibri"/>
                <a:ea typeface="SimSun"/>
                <a:cs typeface="Arial"/>
              </a:rPr>
              <a:t>FroCoS</a:t>
            </a:r>
            <a:endParaRPr lang="en-US" sz="1200" b="0" dirty="0" smtClean="0">
              <a:solidFill>
                <a:schemeClr val="tx1"/>
              </a:solidFill>
              <a:effectLst/>
              <a:latin typeface="Calibri"/>
              <a:ea typeface="SimSun"/>
              <a:cs typeface="Arial"/>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cs typeface="Times New Roman" pitchFamily="18" charset="0"/>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cs typeface="Times New Roman" pitchFamily="18" charset="0"/>
              </a:rPr>
              <a:t>Authorized</a:t>
            </a:r>
            <a:r>
              <a:rPr lang="en-US" baseline="0" dirty="0">
                <a:cs typeface="Times New Roman" pitchFamily="18" charset="0"/>
              </a:rPr>
              <a:t> access point:</a:t>
            </a:r>
            <a:endParaRPr lang="en-US" dirty="0">
              <a:cs typeface="Times New Roman" pitchFamily="18" charset="0"/>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cs typeface="Times New Roman" pitchFamily="18" charset="0"/>
              </a:rPr>
              <a:t>111 </a:t>
            </a:r>
            <a:r>
              <a:rPr lang="en-US" dirty="0">
                <a:cs typeface="Times New Roman" pitchFamily="18" charset="0"/>
              </a:rPr>
              <a:t>2_ </a:t>
            </a:r>
            <a:r>
              <a:rPr lang="en-US" sz="1200" b="0" dirty="0" err="1" smtClean="0">
                <a:solidFill>
                  <a:schemeClr val="tx1"/>
                </a:solidFill>
                <a:effectLst/>
                <a:latin typeface="Calibri"/>
                <a:ea typeface="SimSun"/>
                <a:cs typeface="Arial"/>
              </a:rPr>
              <a:t>FroCoS</a:t>
            </a:r>
            <a:r>
              <a:rPr lang="en-US" sz="1200" b="0" dirty="0" smtClean="0">
                <a:solidFill>
                  <a:schemeClr val="tx1"/>
                </a:solidFill>
                <a:effectLst/>
                <a:latin typeface="Calibri"/>
                <a:ea typeface="SimSun"/>
                <a:cs typeface="Arial"/>
              </a:rPr>
              <a:t> (Symposium)</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b="0" i="1" dirty="0" smtClean="0">
                <a:solidFill>
                  <a:schemeClr val="tx1"/>
                </a:solidFill>
                <a:effectLst/>
                <a:latin typeface="Calibri"/>
                <a:ea typeface="SimSun"/>
                <a:cs typeface="Arial"/>
              </a:rPr>
              <a:t>Or</a:t>
            </a:r>
          </a:p>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cs typeface="Times New Roman" pitchFamily="18" charset="0"/>
              </a:rPr>
              <a:t>111 2_ </a:t>
            </a:r>
            <a:r>
              <a:rPr lang="en-US" sz="1200" b="0" dirty="0" err="1" smtClean="0">
                <a:solidFill>
                  <a:schemeClr val="tx1"/>
                </a:solidFill>
                <a:effectLst/>
                <a:latin typeface="Calibri"/>
                <a:ea typeface="SimSun"/>
                <a:cs typeface="Arial"/>
              </a:rPr>
              <a:t>FroCoS</a:t>
            </a:r>
            <a:r>
              <a:rPr lang="en-US" sz="1200" b="0" dirty="0" smtClean="0">
                <a:solidFill>
                  <a:schemeClr val="tx1"/>
                </a:solidFill>
                <a:effectLst/>
                <a:latin typeface="Calibri"/>
                <a:ea typeface="SimSun"/>
                <a:cs typeface="Arial"/>
              </a:rPr>
              <a:t> (</a:t>
            </a:r>
            <a:r>
              <a:rPr lang="en-US" b="0" dirty="0" smtClean="0">
                <a:solidFill>
                  <a:schemeClr val="tx1"/>
                </a:solidFill>
                <a:effectLst/>
                <a:latin typeface="Calibri"/>
                <a:ea typeface="SimSun"/>
                <a:cs typeface="Arial"/>
              </a:rPr>
              <a:t>Frontiers of Combining Systems</a:t>
            </a:r>
            <a:r>
              <a:rPr lang="en-US" sz="1200" b="0" dirty="0" smtClean="0">
                <a:solidFill>
                  <a:schemeClr val="tx1"/>
                </a:solidFill>
                <a:effectLst/>
                <a:latin typeface="Calibri"/>
                <a:ea typeface="SimSun"/>
                <a:cs typeface="Arial"/>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b="0" dirty="0" smtClean="0">
              <a:solidFill>
                <a:schemeClr val="tx1"/>
              </a:solidFill>
              <a:effectLst/>
              <a:latin typeface="Calibri"/>
              <a:ea typeface="SimSun"/>
              <a:cs typeface="Arial"/>
            </a:endParaRPr>
          </a:p>
        </p:txBody>
      </p:sp>
      <p:sp>
        <p:nvSpPr>
          <p:cNvPr id="192516"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0E1F4490-051E-456E-946A-511407EEEFF8}"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94</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6689920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2514" name="Rectangle 1"/>
          <p:cNvSpPr>
            <a:spLocks noGrp="1" noRot="1" noChangeAspect="1" noChangeArrowheads="1" noTextEdit="1"/>
          </p:cNvSpPr>
          <p:nvPr>
            <p:ph type="sldImg"/>
          </p:nvPr>
        </p:nvSpPr>
        <p:spPr>
          <a:xfrm>
            <a:off x="1447800" y="533400"/>
            <a:ext cx="5180013" cy="3884613"/>
          </a:xfrm>
          <a:solidFill>
            <a:srgbClr val="FFFFFF"/>
          </a:solidFill>
          <a:ln>
            <a:solidFill>
              <a:srgbClr val="000000"/>
            </a:solidFill>
            <a:miter lim="800000"/>
          </a:ln>
        </p:spPr>
      </p:sp>
      <p:sp>
        <p:nvSpPr>
          <p:cNvPr id="192515" name="Text Box 2"/>
          <p:cNvSpPr>
            <a:spLocks noGrp="1" noChangeArrowheads="1"/>
          </p:cNvSpPr>
          <p:nvPr>
            <p:ph type="body" idx="1"/>
          </p:nvPr>
        </p:nvSpPr>
        <p:spPr>
          <a:xfrm>
            <a:off x="809625" y="4932363"/>
            <a:ext cx="6478588" cy="4664075"/>
          </a:xfrm>
          <a:noFill/>
        </p:spPr>
        <p:txBody>
          <a:bodyPr/>
          <a:lstStyle/>
          <a:p>
            <a:r>
              <a:rPr lang="es-ES" dirty="0" smtClean="0"/>
              <a:t>7 abril 2017: nueva diapositiva para mostrar la aplicación de LC-PCC PS 11.13.1.2 y LC-PCC PS 11.113.1.8.</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baseline="0" dirty="0" smtClean="0"/>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aseline="0" dirty="0" smtClean="0"/>
              <a:t>LC-PCC PS 11.13.1.2:</a:t>
            </a:r>
          </a:p>
          <a:p>
            <a:r>
              <a:rPr lang="en-US" dirty="0" smtClean="0"/>
              <a:t>Initialisms and Acronyms</a:t>
            </a:r>
          </a:p>
          <a:p>
            <a:r>
              <a:rPr lang="en-US" dirty="0" smtClean="0"/>
              <a:t>LC practice/PCC practice: If the name chosen for the authorized access point for a corporate body is an initialism or acronym written in all capital letters (with or without periods between them), add a Type of corporate body qualifier to the name. Alternatively, a spelled out form of the name may be used as an Other designation addition if such an addition better identifies the corporate body.</a:t>
            </a:r>
          </a:p>
          <a:p>
            <a:endParaRPr lang="en-US" dirty="0" smtClean="0"/>
          </a:p>
          <a:p>
            <a:r>
              <a:rPr lang="es-ES" dirty="0" smtClean="0"/>
              <a:t>Aunque la presentación del acrónimo no utiliza letras mayúsculas de forma rutinaria, la intención del LC-PCC PS puede aplicarse en esta situación.</a:t>
            </a:r>
          </a:p>
          <a:p>
            <a:endParaRPr lang="en-US" dirty="0" smtClean="0"/>
          </a:p>
          <a:p>
            <a:r>
              <a:rPr lang="en-US" dirty="0" smtClean="0"/>
              <a:t>LC-PCC PS 11.13.1.8:</a:t>
            </a:r>
          </a:p>
          <a:p>
            <a:r>
              <a:rPr lang="en-US" dirty="0" smtClean="0"/>
              <a:t>Authority Records for Ongoing Conferences</a:t>
            </a:r>
          </a:p>
          <a:p>
            <a:r>
              <a:rPr lang="en-US" dirty="0" smtClean="0"/>
              <a:t>LC practice/PCC practice: For ongoing conferences, separate authority records may be created for the collective conference (typically made when cataloging a serial), an individual instance of an ongoing conference (typically made when cataloging a monograph), or both. These records may coexist in the LC/NACO authority file. A record for the collective conference should always be made to connect the earlier and later names of the collective conference.</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Registre</a:t>
            </a:r>
            <a:r>
              <a:rPr lang="en-US" dirty="0" smtClean="0">
                <a:ea typeface="Microsoft YaHei"/>
                <a:cs typeface="Microsoft YaHei"/>
              </a:rPr>
              <a:t> el </a:t>
            </a:r>
            <a:r>
              <a:rPr lang="en-US" dirty="0" err="1" smtClean="0">
                <a:ea typeface="Microsoft YaHei"/>
                <a:cs typeface="Microsoft YaHei"/>
              </a:rPr>
              <a:t>nombre</a:t>
            </a:r>
            <a:r>
              <a:rPr lang="en-US" dirty="0" smtClean="0">
                <a:ea typeface="Microsoft YaHei"/>
                <a:cs typeface="Microsoft YaHei"/>
              </a:rPr>
              <a:t> </a:t>
            </a:r>
            <a:r>
              <a:rPr lang="en-US" dirty="0" err="1" smtClean="0">
                <a:ea typeface="Microsoft YaHei"/>
                <a:cs typeface="Microsoft YaHei"/>
              </a:rPr>
              <a:t>preferido</a:t>
            </a:r>
            <a:r>
              <a:rPr lang="en-US" dirty="0" smtClean="0">
                <a:ea typeface="Microsoft YaHei"/>
                <a:cs typeface="Microsoft YaHei"/>
              </a:rPr>
              <a:t> de </a:t>
            </a:r>
            <a:r>
              <a:rPr lang="en-US" dirty="0" err="1" smtClean="0">
                <a:ea typeface="Microsoft YaHei"/>
                <a:cs typeface="Microsoft YaHei"/>
              </a:rPr>
              <a:t>esta</a:t>
            </a:r>
            <a:r>
              <a:rPr lang="en-US" dirty="0" smtClean="0">
                <a:ea typeface="Microsoft YaHei"/>
                <a:cs typeface="Microsoft YaHei"/>
              </a:rPr>
              <a:t> </a:t>
            </a:r>
            <a:r>
              <a:rPr lang="en-US" dirty="0" err="1" smtClean="0">
                <a:ea typeface="Microsoft YaHei"/>
                <a:cs typeface="Microsoft YaHei"/>
              </a:rPr>
              <a:t>reunión</a:t>
            </a:r>
            <a:r>
              <a:rPr lang="en-US" dirty="0" smtClean="0">
                <a:ea typeface="Microsoft YaHei"/>
                <a:cs typeface="Microsoft YaHei"/>
              </a:rPr>
              <a:t>.</a:t>
            </a:r>
            <a:endParaRPr lang="en-US" dirty="0">
              <a:ea typeface="Microsoft YaHei"/>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cs typeface="Times New Roman" pitchFamily="18" charset="0"/>
              </a:rPr>
              <a:t>Nota al instructor: </a:t>
            </a:r>
            <a:r>
              <a:rPr lang="es-ES" b="1" dirty="0" smtClean="0"/>
              <a:t>Los alumnos no tienen respuestas en sus manuales</a:t>
            </a:r>
            <a:r>
              <a:rPr lang="en-US" dirty="0" smtClean="0">
                <a:cs typeface="Times New Roman" pitchFamily="18" charset="0"/>
              </a:rPr>
              <a:t>.</a:t>
            </a:r>
            <a:endParaRPr lang="en-US" dirty="0">
              <a:cs typeface="Times New Roman" pitchFamily="18" charset="0"/>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cs typeface="Times New Roman" pitchFamily="18" charset="0"/>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cs typeface="Times New Roman" pitchFamily="18" charset="0"/>
              </a:rPr>
              <a:t>Nombre</a:t>
            </a:r>
            <a:r>
              <a:rPr lang="en-US" dirty="0" smtClean="0">
                <a:cs typeface="Times New Roman" pitchFamily="18" charset="0"/>
              </a:rPr>
              <a:t> </a:t>
            </a:r>
            <a:r>
              <a:rPr lang="en-US" dirty="0" err="1" smtClean="0">
                <a:cs typeface="Times New Roman" pitchFamily="18" charset="0"/>
              </a:rPr>
              <a:t>preferido</a:t>
            </a:r>
            <a:r>
              <a:rPr lang="en-US" dirty="0" smtClean="0">
                <a:cs typeface="Times New Roman" pitchFamily="18" charset="0"/>
              </a:rPr>
              <a:t>:</a:t>
            </a:r>
            <a:endParaRPr lang="en-US" dirty="0">
              <a:cs typeface="Times New Roman" pitchFamily="18" charset="0"/>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cs typeface="Times New Roman" pitchFamily="18" charset="0"/>
              </a:rPr>
              <a:t>111 2</a:t>
            </a:r>
            <a:r>
              <a:rPr lang="en-US" b="0" dirty="0">
                <a:cs typeface="Times New Roman" pitchFamily="18" charset="0"/>
              </a:rPr>
              <a:t>_ </a:t>
            </a:r>
            <a:r>
              <a:rPr lang="en-US" sz="1200" b="0" dirty="0" err="1" smtClean="0">
                <a:solidFill>
                  <a:schemeClr val="tx1"/>
                </a:solidFill>
                <a:effectLst/>
                <a:latin typeface="Calibri"/>
                <a:ea typeface="SimSun"/>
                <a:cs typeface="Arial"/>
              </a:rPr>
              <a:t>FroCoS</a:t>
            </a:r>
            <a:endParaRPr lang="en-US" sz="1200" b="0" dirty="0" smtClean="0">
              <a:solidFill>
                <a:schemeClr val="tx1"/>
              </a:solidFill>
              <a:effectLst/>
              <a:latin typeface="Calibri"/>
              <a:ea typeface="SimSun"/>
              <a:cs typeface="Arial"/>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cs typeface="Times New Roman" pitchFamily="18" charset="0"/>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cs typeface="Times New Roman" pitchFamily="18" charset="0"/>
              </a:rPr>
              <a:t>Punto de </a:t>
            </a:r>
            <a:r>
              <a:rPr lang="en-US" dirty="0" err="1" smtClean="0">
                <a:cs typeface="Times New Roman" pitchFamily="18" charset="0"/>
              </a:rPr>
              <a:t>Acceso</a:t>
            </a:r>
            <a:r>
              <a:rPr lang="en-US" dirty="0" smtClean="0">
                <a:cs typeface="Times New Roman" pitchFamily="18" charset="0"/>
              </a:rPr>
              <a:t> </a:t>
            </a:r>
            <a:r>
              <a:rPr lang="en-US" dirty="0" err="1" smtClean="0">
                <a:cs typeface="Times New Roman" pitchFamily="18" charset="0"/>
              </a:rPr>
              <a:t>Autorizado</a:t>
            </a:r>
            <a:r>
              <a:rPr lang="en-US" baseline="0" dirty="0" smtClean="0">
                <a:cs typeface="Times New Roman" pitchFamily="18" charset="0"/>
              </a:rPr>
              <a:t>:</a:t>
            </a:r>
            <a:endParaRPr lang="en-US" dirty="0">
              <a:cs typeface="Times New Roman" pitchFamily="18" charset="0"/>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cs typeface="Times New Roman" pitchFamily="18" charset="0"/>
              </a:rPr>
              <a:t>111 </a:t>
            </a:r>
            <a:r>
              <a:rPr lang="en-US" dirty="0">
                <a:cs typeface="Times New Roman" pitchFamily="18" charset="0"/>
              </a:rPr>
              <a:t>2_ </a:t>
            </a:r>
            <a:r>
              <a:rPr lang="en-US" sz="1200" b="0" dirty="0" err="1" smtClean="0">
                <a:solidFill>
                  <a:schemeClr val="tx1"/>
                </a:solidFill>
                <a:effectLst/>
                <a:latin typeface="Calibri"/>
                <a:ea typeface="SimSun"/>
                <a:cs typeface="Arial"/>
              </a:rPr>
              <a:t>FroCoS</a:t>
            </a:r>
            <a:r>
              <a:rPr lang="en-US" sz="1200" b="0" dirty="0" smtClean="0">
                <a:solidFill>
                  <a:schemeClr val="tx1"/>
                </a:solidFill>
                <a:effectLst/>
                <a:latin typeface="Calibri"/>
                <a:ea typeface="SimSun"/>
                <a:cs typeface="Arial"/>
              </a:rPr>
              <a:t> (Symposium)</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b="0" i="1" dirty="0" smtClean="0">
                <a:solidFill>
                  <a:schemeClr val="tx1"/>
                </a:solidFill>
                <a:effectLst/>
                <a:latin typeface="Calibri"/>
                <a:ea typeface="SimSun"/>
                <a:cs typeface="Arial"/>
              </a:rPr>
              <a:t>O</a:t>
            </a:r>
            <a:endParaRPr lang="en-US" sz="1200" b="0" i="1" dirty="0" smtClean="0">
              <a:solidFill>
                <a:schemeClr val="tx1"/>
              </a:solidFill>
              <a:effectLst/>
              <a:latin typeface="Calibri"/>
              <a:ea typeface="SimSun"/>
              <a:cs typeface="Arial"/>
            </a:endParaRPr>
          </a:p>
          <a:p>
            <a:pPr marL="0" marR="0" indent="0" algn="l" defTabSz="457200" rtl="0" eaLnBrk="0" fontAlgn="base" latinLnBrk="0" hangingPunct="0">
              <a:lnSpc>
                <a:spcPct val="100000"/>
              </a:lnSpc>
              <a:spcBef>
                <a:spcPts val="45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cs typeface="Times New Roman" pitchFamily="18" charset="0"/>
              </a:rPr>
              <a:t>111 2_ </a:t>
            </a:r>
            <a:r>
              <a:rPr lang="en-US" sz="1200" b="0" dirty="0" err="1" smtClean="0">
                <a:solidFill>
                  <a:schemeClr val="tx1"/>
                </a:solidFill>
                <a:effectLst/>
                <a:latin typeface="Calibri"/>
                <a:ea typeface="SimSun"/>
                <a:cs typeface="Arial"/>
              </a:rPr>
              <a:t>FroCoS</a:t>
            </a:r>
            <a:r>
              <a:rPr lang="en-US" sz="1200" b="0" dirty="0" smtClean="0">
                <a:solidFill>
                  <a:schemeClr val="tx1"/>
                </a:solidFill>
                <a:effectLst/>
                <a:latin typeface="Calibri"/>
                <a:ea typeface="SimSun"/>
                <a:cs typeface="Arial"/>
              </a:rPr>
              <a:t> (</a:t>
            </a:r>
            <a:r>
              <a:rPr lang="en-US" b="0" dirty="0" smtClean="0">
                <a:solidFill>
                  <a:schemeClr val="tx1"/>
                </a:solidFill>
                <a:effectLst/>
                <a:latin typeface="Calibri"/>
                <a:ea typeface="SimSun"/>
                <a:cs typeface="Arial"/>
              </a:rPr>
              <a:t>Frontiers of Combining Systems</a:t>
            </a:r>
            <a:r>
              <a:rPr lang="en-US" sz="1200" b="0" dirty="0" smtClean="0">
                <a:solidFill>
                  <a:schemeClr val="tx1"/>
                </a:solidFill>
                <a:effectLst/>
                <a:latin typeface="Calibri"/>
                <a:ea typeface="SimSun"/>
                <a:cs typeface="Arial"/>
              </a:rPr>
              <a:t>)</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200" b="0" dirty="0" smtClean="0">
              <a:solidFill>
                <a:schemeClr val="tx1"/>
              </a:solidFill>
              <a:effectLst/>
              <a:latin typeface="Calibri"/>
              <a:ea typeface="SimSun"/>
              <a:cs typeface="Arial"/>
            </a:endParaRPr>
          </a:p>
        </p:txBody>
      </p:sp>
      <p:sp>
        <p:nvSpPr>
          <p:cNvPr id="192516" name="Slide Number Placeholder 3"/>
          <p:cNvSpPr>
            <a:spLocks noGrp="1"/>
          </p:cNvSpPr>
          <p:nvPr>
            <p:ph type="sldNum" sz="quarter" idx="4294967295"/>
          </p:nvPr>
        </p:nvSpPr>
        <p:spPr bwMode="auto">
          <a:xfrm>
            <a:off x="5959475" y="9867900"/>
            <a:ext cx="765175" cy="508000"/>
          </a:xfrm>
          <a:prstGeom prst="rect">
            <a:avLst/>
          </a:prstGeom>
          <a:noFill/>
          <a:ln>
            <a:miter lim="800000"/>
            <a:headEnd/>
            <a:tailEnd/>
          </a:ln>
        </p:spPr>
        <p:txBody>
          <a:bodyPr lIns="0" tIns="0" rIns="0" bIns="0" anchor="b" anchorCtr="1"/>
          <a:lstStyle/>
          <a:p>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0E1F4490-051E-456E-946A-511407EEEFF8}" type="slidenum">
              <a:rPr lang="en-US" sz="1500">
                <a:solidFill>
                  <a:srgbClr val="000000"/>
                </a:solidFill>
                <a:latin typeface="Times New Roman" pitchFamily="18" charset="0"/>
                <a:cs typeface="Microsoft YaHei"/>
              </a:rPr>
              <a:pPr algn="r" defTabSz="474663" hangingPunct="0">
                <a:lnSpc>
                  <a:spcPct val="95000"/>
                </a:lnSpc>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95</a:t>
            </a:fld>
            <a:endParaRPr lang="en-US" sz="15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79189130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6370"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186371" name="Rectangle 2"/>
          <p:cNvSpPr>
            <a:spLocks noGrp="1" noChangeArrowheads="1"/>
          </p:cNvSpPr>
          <p:nvPr>
            <p:ph type="body" idx="1"/>
          </p:nvPr>
        </p:nvSpPr>
        <p:spPr>
          <a:xfrm>
            <a:off x="809625" y="4932363"/>
            <a:ext cx="5916613" cy="4665662"/>
          </a:xfrm>
          <a:noFill/>
        </p:spPr>
        <p:txBody>
          <a:bodyPr/>
          <a:lstStyle/>
          <a:p>
            <a:r>
              <a:rPr lang="en-US" dirty="0" smtClean="0"/>
              <a:t>Los </a:t>
            </a:r>
            <a:r>
              <a:rPr lang="en-US" dirty="0" err="1" smtClean="0"/>
              <a:t>registros</a:t>
            </a:r>
            <a:r>
              <a:rPr lang="en-US" dirty="0" smtClean="0"/>
              <a:t> de </a:t>
            </a:r>
            <a:r>
              <a:rPr lang="en-US" dirty="0" err="1" smtClean="0"/>
              <a:t>autoridad</a:t>
            </a:r>
            <a:r>
              <a:rPr lang="en-US" dirty="0" smtClean="0"/>
              <a:t> </a:t>
            </a:r>
            <a:r>
              <a:rPr lang="en-US" dirty="0" err="1" smtClean="0"/>
              <a:t>colectivos</a:t>
            </a:r>
            <a:r>
              <a:rPr lang="en-US" dirty="0" smtClean="0"/>
              <a:t> se </a:t>
            </a:r>
            <a:r>
              <a:rPr lang="en-US" dirty="0" err="1" smtClean="0"/>
              <a:t>crean</a:t>
            </a:r>
            <a:r>
              <a:rPr lang="en-US" baseline="0" dirty="0" smtClean="0"/>
              <a:t> para </a:t>
            </a:r>
            <a:r>
              <a:rPr lang="en-US" baseline="0" dirty="0" err="1" smtClean="0"/>
              <a:t>una</a:t>
            </a:r>
            <a:r>
              <a:rPr lang="en-US" baseline="0" dirty="0" smtClean="0"/>
              <a:t> </a:t>
            </a:r>
            <a:r>
              <a:rPr lang="en-US" baseline="0" dirty="0" err="1" smtClean="0"/>
              <a:t>conferencia</a:t>
            </a:r>
            <a:r>
              <a:rPr lang="en-US" baseline="0" dirty="0" smtClean="0"/>
              <a:t> </a:t>
            </a:r>
            <a:r>
              <a:rPr lang="en-US" baseline="0" dirty="0" err="1" smtClean="0"/>
              <a:t>cuando</a:t>
            </a:r>
            <a:r>
              <a:rPr lang="en-US" baseline="0" dirty="0" smtClean="0"/>
              <a:t> el </a:t>
            </a:r>
            <a:r>
              <a:rPr lang="en-US" baseline="0" dirty="0" err="1" smtClean="0"/>
              <a:t>recurso</a:t>
            </a:r>
            <a:r>
              <a:rPr lang="en-US" baseline="0" dirty="0" smtClean="0"/>
              <a:t> </a:t>
            </a:r>
            <a:r>
              <a:rPr lang="en-US" baseline="0" dirty="0" err="1" smtClean="0"/>
              <a:t>que</a:t>
            </a:r>
            <a:r>
              <a:rPr lang="en-US" baseline="0" dirty="0" smtClean="0"/>
              <a:t> se </a:t>
            </a:r>
            <a:r>
              <a:rPr lang="en-US" baseline="0" dirty="0" err="1" smtClean="0"/>
              <a:t>cataloga</a:t>
            </a:r>
            <a:r>
              <a:rPr lang="en-US" baseline="0" dirty="0" smtClean="0"/>
              <a:t> </a:t>
            </a:r>
            <a:r>
              <a:rPr lang="en-US" baseline="0" dirty="0" err="1" smtClean="0"/>
              <a:t>es</a:t>
            </a:r>
            <a:r>
              <a:rPr lang="en-US" baseline="0" dirty="0" smtClean="0"/>
              <a:t> un </a:t>
            </a:r>
            <a:r>
              <a:rPr lang="en-US" baseline="0" dirty="0" err="1" smtClean="0"/>
              <a:t>recurso</a:t>
            </a:r>
            <a:r>
              <a:rPr lang="en-US" baseline="0" dirty="0" smtClean="0"/>
              <a:t> continuo. El </a:t>
            </a:r>
            <a:r>
              <a:rPr lang="en-US" baseline="0" dirty="0" err="1" smtClean="0"/>
              <a:t>nombre</a:t>
            </a:r>
            <a:r>
              <a:rPr lang="en-US" baseline="0" dirty="0" smtClean="0"/>
              <a:t> de la </a:t>
            </a:r>
            <a:r>
              <a:rPr lang="en-US" baseline="0" dirty="0" err="1" smtClean="0"/>
              <a:t>conferencia</a:t>
            </a:r>
            <a:r>
              <a:rPr lang="en-US" baseline="0" dirty="0" smtClean="0"/>
              <a:t> </a:t>
            </a:r>
            <a:r>
              <a:rPr lang="en-US" baseline="0" dirty="0" err="1" smtClean="0"/>
              <a:t>que</a:t>
            </a:r>
            <a:r>
              <a:rPr lang="en-US" baseline="0" dirty="0" smtClean="0"/>
              <a:t> cambia </a:t>
            </a:r>
            <a:r>
              <a:rPr lang="en-US" baseline="0" dirty="0" err="1" smtClean="0"/>
              <a:t>puede</a:t>
            </a:r>
            <a:r>
              <a:rPr lang="en-US" baseline="0" dirty="0" smtClean="0"/>
              <a:t> </a:t>
            </a:r>
            <a:r>
              <a:rPr lang="en-US" baseline="0" dirty="0" err="1" smtClean="0"/>
              <a:t>registrarse</a:t>
            </a:r>
            <a:r>
              <a:rPr lang="en-US" baseline="0" dirty="0" smtClean="0"/>
              <a:t> en los </a:t>
            </a:r>
            <a:r>
              <a:rPr lang="en-US" baseline="0" dirty="0" err="1" smtClean="0"/>
              <a:t>registros</a:t>
            </a:r>
            <a:r>
              <a:rPr lang="en-US" baseline="0" dirty="0" smtClean="0"/>
              <a:t> de </a:t>
            </a:r>
            <a:r>
              <a:rPr lang="en-US" baseline="0" dirty="0" err="1" smtClean="0"/>
              <a:t>autoridad</a:t>
            </a:r>
            <a:r>
              <a:rPr lang="en-US" baseline="0" dirty="0" smtClean="0"/>
              <a:t> </a:t>
            </a:r>
            <a:r>
              <a:rPr lang="en-US" baseline="0" dirty="0" err="1" smtClean="0"/>
              <a:t>colectivos</a:t>
            </a:r>
            <a:r>
              <a:rPr lang="en-US" baseline="0" dirty="0" smtClean="0"/>
              <a:t>. </a:t>
            </a:r>
          </a:p>
          <a:p>
            <a:r>
              <a:rPr lang="en-US" baseline="0" dirty="0" err="1" smtClean="0"/>
              <a:t>Recuerde</a:t>
            </a:r>
            <a:r>
              <a:rPr lang="en-US" baseline="0" dirty="0" smtClean="0"/>
              <a:t>, </a:t>
            </a:r>
            <a:r>
              <a:rPr lang="en-US" baseline="0" dirty="0" err="1" smtClean="0"/>
              <a:t>muchos</a:t>
            </a:r>
            <a:r>
              <a:rPr lang="en-US" baseline="0" dirty="0" smtClean="0"/>
              <a:t> </a:t>
            </a:r>
            <a:r>
              <a:rPr lang="en-US" baseline="0" dirty="0" err="1" smtClean="0"/>
              <a:t>elementos</a:t>
            </a:r>
            <a:r>
              <a:rPr lang="en-US" baseline="0" dirty="0" smtClean="0"/>
              <a:t> </a:t>
            </a:r>
            <a:r>
              <a:rPr lang="en-US" baseline="0" dirty="0" err="1" smtClean="0"/>
              <a:t>pueden</a:t>
            </a:r>
            <a:r>
              <a:rPr lang="en-US" baseline="0" dirty="0" smtClean="0"/>
              <a:t> </a:t>
            </a:r>
            <a:r>
              <a:rPr lang="en-US" baseline="0" dirty="0" err="1" smtClean="0"/>
              <a:t>registrarse</a:t>
            </a:r>
            <a:r>
              <a:rPr lang="en-US" baseline="0" dirty="0" smtClean="0"/>
              <a:t> en el </a:t>
            </a:r>
            <a:r>
              <a:rPr lang="en-US" baseline="0" dirty="0" err="1" smtClean="0"/>
              <a:t>registro</a:t>
            </a:r>
            <a:r>
              <a:rPr lang="en-US" baseline="0" dirty="0" smtClean="0"/>
              <a:t> de </a:t>
            </a:r>
            <a:r>
              <a:rPr lang="en-US" baseline="0" dirty="0" err="1" smtClean="0"/>
              <a:t>autoridad</a:t>
            </a:r>
            <a:r>
              <a:rPr lang="en-US" baseline="0" dirty="0" smtClean="0"/>
              <a:t> </a:t>
            </a:r>
            <a:r>
              <a:rPr lang="en-US" baseline="0" dirty="0" err="1" smtClean="0"/>
              <a:t>que</a:t>
            </a:r>
            <a:r>
              <a:rPr lang="en-US" baseline="0" dirty="0" smtClean="0"/>
              <a:t> no </a:t>
            </a:r>
            <a:r>
              <a:rPr lang="en-US" baseline="0" dirty="0" err="1" smtClean="0"/>
              <a:t>puede</a:t>
            </a:r>
            <a:r>
              <a:rPr lang="en-US" baseline="0" dirty="0" smtClean="0"/>
              <a:t> </a:t>
            </a:r>
            <a:r>
              <a:rPr lang="en-US" baseline="0" dirty="0" err="1" smtClean="0"/>
              <a:t>añadirse</a:t>
            </a:r>
            <a:r>
              <a:rPr lang="en-US" baseline="0" dirty="0" smtClean="0"/>
              <a:t> en el </a:t>
            </a:r>
            <a:r>
              <a:rPr lang="en-US" baseline="0" dirty="0" err="1" smtClean="0"/>
              <a:t>punto</a:t>
            </a:r>
            <a:r>
              <a:rPr lang="en-US" baseline="0" dirty="0" smtClean="0"/>
              <a:t> de </a:t>
            </a:r>
            <a:r>
              <a:rPr lang="en-US" baseline="0" dirty="0" err="1" smtClean="0"/>
              <a:t>acceso</a:t>
            </a:r>
            <a:r>
              <a:rPr lang="en-US" baseline="0" dirty="0" smtClean="0"/>
              <a:t> </a:t>
            </a:r>
            <a:r>
              <a:rPr lang="en-US" baseline="0" dirty="0" err="1" smtClean="0"/>
              <a:t>autorizado</a:t>
            </a:r>
            <a:r>
              <a:rPr lang="en-US" baseline="0" dirty="0" smtClean="0"/>
              <a:t>. </a:t>
            </a:r>
            <a:r>
              <a:rPr lang="en-US" baseline="0" dirty="0" err="1" smtClean="0"/>
              <a:t>Estos</a:t>
            </a:r>
            <a:r>
              <a:rPr lang="en-US" baseline="0" dirty="0" smtClean="0"/>
              <a:t> </a:t>
            </a:r>
            <a:r>
              <a:rPr lang="en-US" baseline="0" dirty="0" err="1" smtClean="0"/>
              <a:t>elementos</a:t>
            </a:r>
            <a:r>
              <a:rPr lang="en-US" baseline="0" dirty="0" smtClean="0"/>
              <a:t> </a:t>
            </a:r>
            <a:r>
              <a:rPr lang="en-US" baseline="0" dirty="0" err="1" smtClean="0"/>
              <a:t>pueden</a:t>
            </a:r>
            <a:r>
              <a:rPr lang="en-US" baseline="0" dirty="0" smtClean="0"/>
              <a:t> ser </a:t>
            </a:r>
            <a:r>
              <a:rPr lang="en-US" baseline="0" dirty="0" err="1" smtClean="0"/>
              <a:t>información</a:t>
            </a:r>
            <a:r>
              <a:rPr lang="en-US" baseline="0" dirty="0" smtClean="0"/>
              <a:t> </a:t>
            </a:r>
            <a:r>
              <a:rPr lang="en-US" baseline="0" dirty="0" err="1" smtClean="0"/>
              <a:t>útil</a:t>
            </a:r>
            <a:r>
              <a:rPr lang="en-US" baseline="0" dirty="0" smtClean="0"/>
              <a:t> </a:t>
            </a:r>
            <a:r>
              <a:rPr lang="en-US" baseline="0" dirty="0" err="1" smtClean="0"/>
              <a:t>para</a:t>
            </a:r>
            <a:r>
              <a:rPr lang="en-US" baseline="0" dirty="0" smtClean="0"/>
              <a:t> </a:t>
            </a:r>
            <a:r>
              <a:rPr lang="en-US" baseline="0" dirty="0" err="1" smtClean="0"/>
              <a:t>identificar</a:t>
            </a:r>
            <a:r>
              <a:rPr lang="en-US" baseline="0" dirty="0" smtClean="0"/>
              <a:t> la </a:t>
            </a:r>
            <a:r>
              <a:rPr lang="en-US" baseline="0" dirty="0" err="1" smtClean="0"/>
              <a:t>entidad</a:t>
            </a:r>
            <a:r>
              <a:rPr lang="en-US" baseline="0" dirty="0" smtClean="0"/>
              <a:t>. </a:t>
            </a:r>
            <a:endParaRPr lang="en-US" dirty="0" smtClean="0"/>
          </a:p>
        </p:txBody>
      </p:sp>
      <p:sp>
        <p:nvSpPr>
          <p:cNvPr id="186372" name="Slide Number Placeholder 3"/>
          <p:cNvSpPr>
            <a:spLocks noGrp="1"/>
          </p:cNvSpPr>
          <p:nvPr>
            <p:ph type="sldNum" sz="quarter"/>
          </p:nvPr>
        </p:nvSpPr>
        <p:spPr>
          <a:noFill/>
          <a:ln>
            <a:miter lim="800000"/>
            <a:headEnd/>
            <a:tailEnd/>
          </a:ln>
        </p:spPr>
        <p:txBody>
          <a:bodyPr/>
          <a:lstStyle/>
          <a:p>
            <a:fld id="{9AE5386D-341D-4C8D-A332-CEF555C9EFA0}" type="slidenum">
              <a:rPr lang="en-US" smtClean="0"/>
              <a:pPr/>
              <a:t>96</a:t>
            </a:fld>
            <a:endParaRPr lang="en-US"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6850" name="Text Box 1"/>
          <p:cNvSpPr txBox="1">
            <a:spLocks noChangeArrowheads="1"/>
          </p:cNvSpPr>
          <p:nvPr/>
        </p:nvSpPr>
        <p:spPr bwMode="auto">
          <a:xfrm>
            <a:off x="5959475" y="9867900"/>
            <a:ext cx="766763" cy="509588"/>
          </a:xfrm>
          <a:prstGeom prst="rect">
            <a:avLst/>
          </a:prstGeom>
          <a:noFill/>
          <a:ln w="9525">
            <a:noFill/>
            <a:round/>
            <a:headEnd/>
            <a:tailEnd/>
          </a:ln>
        </p:spPr>
        <p:txBody>
          <a:bodyPr lIns="0" tIns="0" rIns="0" bIns="0" anchor="b" anchorCtr="1"/>
          <a:lstStyle/>
          <a:p>
            <a:pPr algn="r" defTabSz="474663" hangingPunct="0">
              <a:lnSpc>
                <a:spcPct val="95000"/>
              </a:lnSpc>
              <a:spcBef>
                <a:spcPts val="463"/>
              </a:spcBef>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endParaRPr lang="en-US" sz="1200">
              <a:solidFill>
                <a:srgbClr val="000000"/>
              </a:solidFill>
              <a:latin typeface="Times New Roman" pitchFamily="18" charset="0"/>
              <a:cs typeface="Microsoft YaHei"/>
            </a:endParaRPr>
          </a:p>
        </p:txBody>
      </p:sp>
      <p:sp>
        <p:nvSpPr>
          <p:cNvPr id="206851" name="Text Box 2"/>
          <p:cNvSpPr txBox="1">
            <a:spLocks noChangeArrowheads="1"/>
          </p:cNvSpPr>
          <p:nvPr/>
        </p:nvSpPr>
        <p:spPr bwMode="auto">
          <a:xfrm>
            <a:off x="0" y="0"/>
            <a:ext cx="635000" cy="469900"/>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0B0B5F70-CEEC-41F0-9EE1-775D554CCA3E}"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97</a:t>
            </a:fld>
            <a:endParaRPr lang="en-US" sz="1900">
              <a:solidFill>
                <a:srgbClr val="000000"/>
              </a:solidFill>
              <a:latin typeface="Calibri" pitchFamily="34" charset="0"/>
              <a:cs typeface="Microsoft YaHei"/>
            </a:endParaRPr>
          </a:p>
        </p:txBody>
      </p:sp>
      <p:sp>
        <p:nvSpPr>
          <p:cNvPr id="206852" name="Rectangle 3"/>
          <p:cNvSpPr>
            <a:spLocks noGrp="1" noChangeArrowheads="1"/>
          </p:cNvSpPr>
          <p:nvPr>
            <p:ph type="body"/>
          </p:nvPr>
        </p:nvSpPr>
        <p:spPr>
          <a:xfrm>
            <a:off x="809625" y="4932363"/>
            <a:ext cx="6110288" cy="4665662"/>
          </a:xfrm>
          <a:noFill/>
        </p:spPr>
        <p:txBody>
          <a:bodyPr/>
          <a:lstStyle/>
          <a:p>
            <a:r>
              <a:rPr lang="en-US" dirty="0" smtClean="0"/>
              <a:t>Las </a:t>
            </a:r>
            <a:r>
              <a:rPr lang="en-US" baseline="0" dirty="0" err="1" smtClean="0"/>
              <a:t>variantes</a:t>
            </a:r>
            <a:r>
              <a:rPr lang="en-US" baseline="0" dirty="0" smtClean="0"/>
              <a:t> de los </a:t>
            </a:r>
            <a:r>
              <a:rPr lang="en-US" baseline="0" dirty="0" err="1" smtClean="0"/>
              <a:t>ombres</a:t>
            </a:r>
            <a:r>
              <a:rPr lang="en-US" baseline="0" dirty="0" smtClean="0"/>
              <a:t> no se </a:t>
            </a:r>
            <a:r>
              <a:rPr lang="en-US" baseline="0" dirty="0" err="1" smtClean="0"/>
              <a:t>consideran</a:t>
            </a:r>
            <a:r>
              <a:rPr lang="en-US" baseline="0" dirty="0" smtClean="0"/>
              <a:t> </a:t>
            </a:r>
            <a:r>
              <a:rPr lang="en-US" baseline="0" dirty="0" err="1" smtClean="0"/>
              <a:t>elementos</a:t>
            </a:r>
            <a:r>
              <a:rPr lang="en-US" baseline="0" dirty="0" smtClean="0"/>
              <a:t> </a:t>
            </a:r>
            <a:r>
              <a:rPr lang="en-US" baseline="0" dirty="0" err="1" smtClean="0"/>
              <a:t>núcleo</a:t>
            </a:r>
            <a:r>
              <a:rPr lang="en-US" baseline="0" dirty="0" smtClean="0"/>
              <a:t>; </a:t>
            </a:r>
            <a:r>
              <a:rPr lang="en-US" baseline="0" dirty="0" err="1" smtClean="0"/>
              <a:t>pero</a:t>
            </a:r>
            <a:r>
              <a:rPr lang="en-US" baseline="0" dirty="0" smtClean="0"/>
              <a:t> un </a:t>
            </a:r>
            <a:r>
              <a:rPr lang="en-US" baseline="0" dirty="0" err="1" smtClean="0"/>
              <a:t>catalogador</a:t>
            </a:r>
            <a:r>
              <a:rPr lang="en-US" baseline="0" dirty="0" smtClean="0"/>
              <a:t> </a:t>
            </a:r>
            <a:r>
              <a:rPr lang="en-US" baseline="0" dirty="0" err="1" smtClean="0"/>
              <a:t>puede</a:t>
            </a:r>
            <a:r>
              <a:rPr lang="en-US" baseline="0" dirty="0" smtClean="0"/>
              <a:t> </a:t>
            </a:r>
            <a:r>
              <a:rPr lang="en-US" baseline="0" dirty="0" err="1" smtClean="0"/>
              <a:t>registrarlos</a:t>
            </a:r>
            <a:r>
              <a:rPr lang="en-US" baseline="0" dirty="0" smtClean="0"/>
              <a:t> </a:t>
            </a:r>
            <a:r>
              <a:rPr lang="en-US" baseline="0" dirty="0" err="1" smtClean="0"/>
              <a:t>si</a:t>
            </a:r>
            <a:r>
              <a:rPr lang="en-US" baseline="0" dirty="0" smtClean="0"/>
              <a:t> </a:t>
            </a:r>
            <a:r>
              <a:rPr lang="en-US" baseline="0" dirty="0" err="1" smtClean="0"/>
              <a:t>piensa</a:t>
            </a:r>
            <a:r>
              <a:rPr lang="en-US" baseline="0" dirty="0" smtClean="0"/>
              <a:t> </a:t>
            </a:r>
            <a:r>
              <a:rPr lang="en-US" baseline="0" dirty="0" err="1" smtClean="0"/>
              <a:t>que</a:t>
            </a:r>
            <a:r>
              <a:rPr lang="en-US" baseline="0" dirty="0" smtClean="0"/>
              <a:t> </a:t>
            </a:r>
            <a:r>
              <a:rPr lang="en-US" baseline="0" dirty="0" err="1" smtClean="0"/>
              <a:t>estos</a:t>
            </a:r>
            <a:r>
              <a:rPr lang="en-US" baseline="0" dirty="0" smtClean="0"/>
              <a:t> </a:t>
            </a:r>
            <a:r>
              <a:rPr lang="en-US" baseline="0" dirty="0" err="1" smtClean="0"/>
              <a:t>pueden</a:t>
            </a:r>
            <a:r>
              <a:rPr lang="en-US" baseline="0" dirty="0" smtClean="0"/>
              <a:t> </a:t>
            </a:r>
            <a:r>
              <a:rPr lang="en-US" baseline="0" dirty="0" err="1" smtClean="0"/>
              <a:t>ayudar</a:t>
            </a:r>
            <a:r>
              <a:rPr lang="en-US" baseline="0" dirty="0" smtClean="0"/>
              <a:t> al </a:t>
            </a:r>
            <a:r>
              <a:rPr lang="en-US" baseline="0" dirty="0" err="1" smtClean="0"/>
              <a:t>usuario</a:t>
            </a:r>
            <a:r>
              <a:rPr lang="en-US" baseline="0" dirty="0" smtClean="0"/>
              <a:t> de la base de </a:t>
            </a:r>
            <a:r>
              <a:rPr lang="en-US" baseline="0" dirty="0" err="1" smtClean="0"/>
              <a:t>datos</a:t>
            </a:r>
            <a:r>
              <a:rPr lang="en-US" baseline="0" dirty="0" smtClean="0"/>
              <a:t>; </a:t>
            </a:r>
            <a:r>
              <a:rPr lang="en-US" baseline="0" dirty="0" err="1" smtClean="0"/>
              <a:t>aplique</a:t>
            </a:r>
            <a:r>
              <a:rPr lang="en-US" baseline="0" dirty="0" smtClean="0"/>
              <a:t> el </a:t>
            </a:r>
            <a:r>
              <a:rPr lang="en-US" baseline="0" dirty="0" err="1" smtClean="0"/>
              <a:t>criterio</a:t>
            </a:r>
            <a:r>
              <a:rPr lang="en-US" baseline="0" dirty="0" smtClean="0"/>
              <a:t> de </a:t>
            </a:r>
            <a:r>
              <a:rPr lang="en-US" baseline="0" dirty="0" err="1" smtClean="0"/>
              <a:t>catalogador</a:t>
            </a:r>
            <a:r>
              <a:rPr lang="en-US" baseline="0" dirty="0" smtClean="0"/>
              <a:t>!</a:t>
            </a:r>
            <a:endParaRPr lang="en-US" dirty="0" smtClean="0"/>
          </a:p>
        </p:txBody>
      </p:sp>
      <p:sp>
        <p:nvSpPr>
          <p:cNvPr id="206853"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06854" name="Slide Number Placeholder 5"/>
          <p:cNvSpPr>
            <a:spLocks noGrp="1"/>
          </p:cNvSpPr>
          <p:nvPr>
            <p:ph type="sldNum" sz="quarter"/>
          </p:nvPr>
        </p:nvSpPr>
        <p:spPr>
          <a:noFill/>
          <a:ln>
            <a:miter lim="800000"/>
            <a:headEnd/>
            <a:tailEnd/>
          </a:ln>
        </p:spPr>
        <p:txBody>
          <a:bodyPr/>
          <a:lstStyle/>
          <a:p>
            <a:fld id="{620C0F6C-5136-48DF-ABCA-478B92B0778D}" type="slidenum">
              <a:rPr lang="en-US" smtClean="0"/>
              <a:pPr/>
              <a:t>97</a:t>
            </a:fld>
            <a:endParaRPr lang="en-US"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8898" name="Text Box 2"/>
          <p:cNvSpPr>
            <a:spLocks noGrp="1" noChangeArrowheads="1"/>
          </p:cNvSpPr>
          <p:nvPr>
            <p:ph type="body"/>
          </p:nvPr>
        </p:nvSpPr>
        <p:spPr>
          <a:xfrm>
            <a:off x="809625" y="4932363"/>
            <a:ext cx="6029325" cy="4664075"/>
          </a:xfrm>
          <a:noFill/>
        </p:spPr>
        <p:txBody>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Registre</a:t>
            </a:r>
            <a:r>
              <a:rPr lang="en-US" dirty="0" smtClean="0">
                <a:ea typeface="Microsoft YaHei"/>
                <a:cs typeface="Microsoft YaHei"/>
              </a:rPr>
              <a:t> </a:t>
            </a:r>
            <a:r>
              <a:rPr lang="en-US" dirty="0" err="1" smtClean="0">
                <a:ea typeface="Microsoft YaHei"/>
                <a:cs typeface="Microsoft YaHei"/>
              </a:rPr>
              <a:t>variantes</a:t>
            </a:r>
            <a:r>
              <a:rPr lang="en-US" baseline="0" dirty="0" smtClean="0">
                <a:ea typeface="Microsoft YaHei"/>
                <a:cs typeface="Microsoft YaHei"/>
              </a:rPr>
              <a:t> </a:t>
            </a:r>
            <a:r>
              <a:rPr lang="en-US" baseline="0" dirty="0" err="1" smtClean="0">
                <a:ea typeface="Microsoft YaHei"/>
                <a:cs typeface="Microsoft YaHei"/>
              </a:rPr>
              <a:t>sólo</a:t>
            </a:r>
            <a:r>
              <a:rPr lang="en-US" baseline="0" dirty="0" smtClean="0">
                <a:ea typeface="Microsoft YaHei"/>
                <a:cs typeface="Microsoft YaHei"/>
              </a:rPr>
              <a:t> </a:t>
            </a:r>
            <a:r>
              <a:rPr lang="en-US" baseline="0" dirty="0" err="1" smtClean="0">
                <a:ea typeface="Microsoft YaHei"/>
                <a:cs typeface="Microsoft YaHei"/>
              </a:rPr>
              <a:t>si</a:t>
            </a:r>
            <a:r>
              <a:rPr lang="en-US" baseline="0" dirty="0" smtClean="0">
                <a:ea typeface="Microsoft YaHei"/>
                <a:cs typeface="Microsoft YaHei"/>
              </a:rPr>
              <a:t> </a:t>
            </a:r>
            <a:r>
              <a:rPr lang="en-US" baseline="0" dirty="0" err="1" smtClean="0">
                <a:ea typeface="Microsoft YaHei"/>
                <a:cs typeface="Microsoft YaHei"/>
              </a:rPr>
              <a:t>pueden</a:t>
            </a:r>
            <a:r>
              <a:rPr lang="en-US" baseline="0" dirty="0" smtClean="0">
                <a:ea typeface="Microsoft YaHei"/>
                <a:cs typeface="Microsoft YaHei"/>
              </a:rPr>
              <a:t> ser </a:t>
            </a:r>
            <a:r>
              <a:rPr lang="en-US" baseline="0" dirty="0" err="1" smtClean="0">
                <a:ea typeface="Microsoft YaHei"/>
                <a:cs typeface="Microsoft YaHei"/>
              </a:rPr>
              <a:t>fácilmente</a:t>
            </a:r>
            <a:r>
              <a:rPr lang="en-US" baseline="0" dirty="0" smtClean="0">
                <a:ea typeface="Microsoft YaHei"/>
                <a:cs typeface="Microsoft YaHei"/>
              </a:rPr>
              <a:t> </a:t>
            </a:r>
            <a:r>
              <a:rPr lang="en-US" baseline="0" dirty="0" err="1" smtClean="0">
                <a:ea typeface="Microsoft YaHei"/>
                <a:cs typeface="Microsoft YaHei"/>
              </a:rPr>
              <a:t>encontradas</a:t>
            </a:r>
            <a:r>
              <a:rPr lang="en-US" baseline="0" dirty="0" smtClean="0">
                <a:ea typeface="Microsoft YaHei"/>
                <a:cs typeface="Microsoft YaHei"/>
              </a:rPr>
              <a:t>. </a:t>
            </a:r>
            <a:r>
              <a:rPr lang="en-US" dirty="0" smtClean="0">
                <a:ea typeface="Microsoft YaHei"/>
                <a:cs typeface="Microsoft YaHei"/>
              </a:rPr>
              <a:t> </a:t>
            </a: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Aplicar</a:t>
            </a:r>
            <a:r>
              <a:rPr lang="en-US" baseline="0" dirty="0" smtClean="0">
                <a:ea typeface="Microsoft YaHei"/>
                <a:cs typeface="Microsoft YaHei"/>
              </a:rPr>
              <a:t> </a:t>
            </a:r>
            <a:r>
              <a:rPr lang="en-US" baseline="0" dirty="0" err="1" smtClean="0">
                <a:ea typeface="Microsoft YaHei"/>
                <a:cs typeface="Microsoft YaHei"/>
              </a:rPr>
              <a:t>las</a:t>
            </a:r>
            <a:r>
              <a:rPr lang="en-US" baseline="0" dirty="0" smtClean="0">
                <a:ea typeface="Microsoft YaHei"/>
                <a:cs typeface="Microsoft YaHei"/>
              </a:rPr>
              <a:t> </a:t>
            </a:r>
            <a:r>
              <a:rPr lang="en-US" baseline="0" dirty="0" err="1" smtClean="0">
                <a:ea typeface="Microsoft YaHei"/>
                <a:cs typeface="Microsoft YaHei"/>
              </a:rPr>
              <a:t>instrucciones</a:t>
            </a:r>
            <a:r>
              <a:rPr lang="en-US" baseline="0" dirty="0" smtClean="0">
                <a:ea typeface="Microsoft YaHei"/>
                <a:cs typeface="Microsoft YaHei"/>
              </a:rPr>
              <a:t> </a:t>
            </a:r>
            <a:r>
              <a:rPr lang="en-US" baseline="0" dirty="0" err="1" smtClean="0">
                <a:ea typeface="Microsoft YaHei"/>
                <a:cs typeface="Microsoft YaHei"/>
              </a:rPr>
              <a:t>específicas</a:t>
            </a:r>
            <a:r>
              <a:rPr lang="en-US" baseline="0" dirty="0" smtClean="0">
                <a:ea typeface="Microsoft YaHei"/>
                <a:cs typeface="Microsoft YaHei"/>
              </a:rPr>
              <a:t> de </a:t>
            </a:r>
            <a:r>
              <a:rPr lang="en-US" dirty="0" smtClean="0">
                <a:ea typeface="Microsoft YaHei"/>
                <a:cs typeface="Microsoft YaHei"/>
              </a:rPr>
              <a:t>11.2.3.4–11.2.3.7 y 11.2.2.5–11.2.2.31,</a:t>
            </a:r>
            <a:r>
              <a:rPr lang="en-US" baseline="0" dirty="0" smtClean="0">
                <a:ea typeface="Microsoft YaHei"/>
                <a:cs typeface="Microsoft YaHei"/>
              </a:rPr>
              <a:t> en </a:t>
            </a:r>
            <a:r>
              <a:rPr lang="en-US" baseline="0" dirty="0" err="1" smtClean="0">
                <a:ea typeface="Microsoft YaHei"/>
                <a:cs typeface="Microsoft YaHei"/>
              </a:rPr>
              <a:t>caso</a:t>
            </a:r>
            <a:r>
              <a:rPr lang="en-US" baseline="0" dirty="0" smtClean="0">
                <a:ea typeface="Microsoft YaHei"/>
                <a:cs typeface="Microsoft YaHei"/>
              </a:rPr>
              <a:t> de </a:t>
            </a:r>
            <a:r>
              <a:rPr lang="en-US" baseline="0" dirty="0" err="1" smtClean="0">
                <a:ea typeface="Microsoft YaHei"/>
                <a:cs typeface="Microsoft YaHei"/>
              </a:rPr>
              <a:t>que</a:t>
            </a:r>
            <a:r>
              <a:rPr lang="en-US" baseline="0" dirty="0" smtClean="0">
                <a:ea typeface="Microsoft YaHei"/>
                <a:cs typeface="Microsoft YaHei"/>
              </a:rPr>
              <a:t> </a:t>
            </a:r>
            <a:r>
              <a:rPr lang="en-US" baseline="0" dirty="0" err="1" smtClean="0">
                <a:ea typeface="Microsoft YaHei"/>
                <a:cs typeface="Microsoft YaHei"/>
              </a:rPr>
              <a:t>sean</a:t>
            </a:r>
            <a:r>
              <a:rPr lang="en-US" baseline="0" dirty="0" smtClean="0">
                <a:ea typeface="Microsoft YaHei"/>
                <a:cs typeface="Microsoft YaHei"/>
              </a:rPr>
              <a:t> </a:t>
            </a:r>
            <a:r>
              <a:rPr lang="en-US" baseline="0" dirty="0" err="1" smtClean="0">
                <a:ea typeface="Microsoft YaHei"/>
                <a:cs typeface="Microsoft YaHei"/>
              </a:rPr>
              <a:t>aplicables</a:t>
            </a:r>
            <a:r>
              <a:rPr lang="en-US" baseline="0" dirty="0" smtClean="0">
                <a:ea typeface="Microsoft YaHei"/>
                <a:cs typeface="Microsoft YaHei"/>
              </a:rPr>
              <a:t>. Se </a:t>
            </a:r>
            <a:r>
              <a:rPr lang="en-US" baseline="0" dirty="0" err="1" smtClean="0">
                <a:ea typeface="Microsoft YaHei"/>
                <a:cs typeface="Microsoft YaHei"/>
              </a:rPr>
              <a:t>incluyen</a:t>
            </a:r>
            <a:r>
              <a:rPr lang="en-US" baseline="0" dirty="0" smtClean="0">
                <a:ea typeface="Microsoft YaHei"/>
                <a:cs typeface="Microsoft YaHei"/>
              </a:rPr>
              <a:t> </a:t>
            </a:r>
            <a:r>
              <a:rPr lang="en-US" baseline="0" dirty="0" err="1" smtClean="0">
                <a:ea typeface="Microsoft YaHei"/>
                <a:cs typeface="Microsoft YaHei"/>
              </a:rPr>
              <a:t>acrónimos</a:t>
            </a:r>
            <a:r>
              <a:rPr lang="en-US" baseline="0" dirty="0" smtClean="0">
                <a:ea typeface="Microsoft YaHei"/>
                <a:cs typeface="Microsoft YaHei"/>
              </a:rPr>
              <a:t> e </a:t>
            </a:r>
            <a:r>
              <a:rPr lang="en-US" baseline="0" dirty="0" err="1" smtClean="0">
                <a:ea typeface="Microsoft YaHei"/>
                <a:cs typeface="Microsoft YaHei"/>
              </a:rPr>
              <a:t>iniciales</a:t>
            </a:r>
            <a:r>
              <a:rPr lang="en-US" baseline="0" dirty="0" smtClean="0">
                <a:ea typeface="Microsoft YaHei"/>
                <a:cs typeface="Microsoft YaHei"/>
              </a:rPr>
              <a:t> de </a:t>
            </a:r>
            <a:r>
              <a:rPr lang="en-US" baseline="0" dirty="0" err="1" smtClean="0">
                <a:ea typeface="Microsoft YaHei"/>
                <a:cs typeface="Microsoft YaHei"/>
              </a:rPr>
              <a:t>nombres</a:t>
            </a:r>
            <a:r>
              <a:rPr lang="en-US" baseline="0" dirty="0" smtClean="0">
                <a:ea typeface="Microsoft YaHei"/>
                <a:cs typeface="Microsoft YaHei"/>
              </a:rPr>
              <a:t>, </a:t>
            </a:r>
            <a:r>
              <a:rPr lang="en-US" baseline="0" dirty="0" err="1" smtClean="0">
                <a:ea typeface="Microsoft YaHei"/>
                <a:cs typeface="Microsoft YaHei"/>
              </a:rPr>
              <a:t>formas</a:t>
            </a:r>
            <a:r>
              <a:rPr lang="en-US" baseline="0" dirty="0" smtClean="0">
                <a:ea typeface="Microsoft YaHei"/>
                <a:cs typeface="Microsoft YaHei"/>
              </a:rPr>
              <a:t> </a:t>
            </a:r>
            <a:r>
              <a:rPr lang="en-US" baseline="0" dirty="0" err="1" smtClean="0">
                <a:ea typeface="Microsoft YaHei"/>
                <a:cs typeface="Microsoft YaHei"/>
              </a:rPr>
              <a:t>lingüísticas</a:t>
            </a:r>
            <a:r>
              <a:rPr lang="en-US" baseline="0" dirty="0" smtClean="0">
                <a:ea typeface="Microsoft YaHei"/>
                <a:cs typeface="Microsoft YaHei"/>
              </a:rPr>
              <a:t> </a:t>
            </a:r>
            <a:r>
              <a:rPr lang="en-US" baseline="0" dirty="0" err="1" smtClean="0">
                <a:ea typeface="Microsoft YaHei"/>
                <a:cs typeface="Microsoft YaHei"/>
              </a:rPr>
              <a:t>alternativas</a:t>
            </a:r>
            <a:r>
              <a:rPr lang="en-US" baseline="0" dirty="0" smtClean="0">
                <a:ea typeface="Microsoft YaHei"/>
                <a:cs typeface="Microsoft YaHei"/>
              </a:rPr>
              <a:t>, </a:t>
            </a:r>
            <a:r>
              <a:rPr lang="en-US" baseline="0" dirty="0" err="1" smtClean="0">
                <a:ea typeface="Microsoft YaHei"/>
                <a:cs typeface="Microsoft YaHei"/>
              </a:rPr>
              <a:t>diferencias</a:t>
            </a:r>
            <a:r>
              <a:rPr lang="en-US" baseline="0" dirty="0" smtClean="0">
                <a:ea typeface="Microsoft YaHei"/>
                <a:cs typeface="Microsoft YaHei"/>
              </a:rPr>
              <a:t> </a:t>
            </a:r>
            <a:r>
              <a:rPr lang="en-US" baseline="0" dirty="0" err="1" smtClean="0">
                <a:ea typeface="Microsoft YaHei"/>
                <a:cs typeface="Microsoft YaHei"/>
              </a:rPr>
              <a:t>gramaticales</a:t>
            </a:r>
            <a:r>
              <a:rPr lang="en-US" baseline="0" dirty="0" smtClean="0">
                <a:ea typeface="Microsoft YaHei"/>
                <a:cs typeface="Microsoft YaHei"/>
              </a:rPr>
              <a:t>; </a:t>
            </a:r>
            <a:r>
              <a:rPr lang="en-US" baseline="0" dirty="0" err="1" smtClean="0">
                <a:ea typeface="Microsoft YaHei"/>
                <a:cs typeface="Microsoft YaHei"/>
              </a:rPr>
              <a:t>nombres</a:t>
            </a:r>
            <a:r>
              <a:rPr lang="en-US" baseline="0" dirty="0" smtClean="0">
                <a:ea typeface="Microsoft YaHei"/>
                <a:cs typeface="Microsoft YaHei"/>
              </a:rPr>
              <a:t> </a:t>
            </a:r>
            <a:r>
              <a:rPr lang="en-US" baseline="0" dirty="0" err="1" smtClean="0">
                <a:ea typeface="Microsoft YaHei"/>
                <a:cs typeface="Microsoft YaHei"/>
              </a:rPr>
              <a:t>más</a:t>
            </a:r>
            <a:r>
              <a:rPr lang="en-US" baseline="0" dirty="0" smtClean="0">
                <a:ea typeface="Microsoft YaHei"/>
                <a:cs typeface="Microsoft YaHei"/>
              </a:rPr>
              <a:t> </a:t>
            </a:r>
            <a:r>
              <a:rPr lang="en-US" baseline="0" dirty="0" err="1" smtClean="0">
                <a:ea typeface="Microsoft YaHei"/>
                <a:cs typeface="Microsoft YaHei"/>
              </a:rPr>
              <a:t>completos</a:t>
            </a:r>
            <a:r>
              <a:rPr lang="en-US" baseline="0" dirty="0" smtClean="0">
                <a:ea typeface="Microsoft YaHei"/>
                <a:cs typeface="Microsoft YaHei"/>
              </a:rPr>
              <a:t>, </a:t>
            </a:r>
            <a:r>
              <a:rPr lang="en-US" baseline="0" dirty="0" err="1" smtClean="0">
                <a:ea typeface="Microsoft YaHei"/>
                <a:cs typeface="Microsoft YaHei"/>
              </a:rPr>
              <a:t>cortos</a:t>
            </a:r>
            <a:r>
              <a:rPr lang="en-US" baseline="0" dirty="0" smtClean="0">
                <a:ea typeface="Microsoft YaHei"/>
                <a:cs typeface="Microsoft YaHei"/>
              </a:rPr>
              <a:t> o </a:t>
            </a:r>
            <a:r>
              <a:rPr lang="en-US" baseline="0" dirty="0" err="1" smtClean="0">
                <a:ea typeface="Microsoft YaHei"/>
                <a:cs typeface="Microsoft YaHei"/>
              </a:rPr>
              <a:t>invertidos</a:t>
            </a:r>
            <a:r>
              <a:rPr lang="en-US" baseline="0" dirty="0" smtClean="0">
                <a:ea typeface="Microsoft YaHei"/>
                <a:cs typeface="Microsoft YaHei"/>
              </a:rPr>
              <a:t>, etc.</a:t>
            </a:r>
            <a:endParaRPr lang="en-US" dirty="0" smtClean="0">
              <a:ea typeface="Microsoft YaHei"/>
              <a:cs typeface="Microsoft YaHei"/>
            </a:endParaRPr>
          </a:p>
        </p:txBody>
      </p:sp>
      <p:sp>
        <p:nvSpPr>
          <p:cNvPr id="208899" name="Text Box 3"/>
          <p:cNvSpPr txBox="1">
            <a:spLocks noChangeArrowheads="1"/>
          </p:cNvSpPr>
          <p:nvPr/>
        </p:nvSpPr>
        <p:spPr bwMode="auto">
          <a:xfrm>
            <a:off x="0" y="0"/>
            <a:ext cx="635000" cy="31273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880C4E13-1E28-44BB-971F-256EC26F45E5}"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98</a:t>
            </a:fld>
            <a:endParaRPr lang="en-US" sz="1900">
              <a:solidFill>
                <a:srgbClr val="000000"/>
              </a:solidFill>
              <a:latin typeface="Calibri" pitchFamily="34" charset="0"/>
              <a:cs typeface="Microsoft YaHei"/>
            </a:endParaRPr>
          </a:p>
        </p:txBody>
      </p:sp>
      <p:sp>
        <p:nvSpPr>
          <p:cNvPr id="208900"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08901" name="Slide Number Placeholder 4"/>
          <p:cNvSpPr>
            <a:spLocks noGrp="1"/>
          </p:cNvSpPr>
          <p:nvPr>
            <p:ph type="sldNum" sz="quarter"/>
          </p:nvPr>
        </p:nvSpPr>
        <p:spPr>
          <a:noFill/>
          <a:ln>
            <a:miter lim="800000"/>
            <a:headEnd/>
            <a:tailEnd/>
          </a:ln>
        </p:spPr>
        <p:txBody>
          <a:bodyPr/>
          <a:lstStyle/>
          <a:p>
            <a:fld id="{F5AD73BA-1DF2-404E-B82B-8F0D345EC584}" type="slidenum">
              <a:rPr lang="en-US" smtClean="0"/>
              <a:pPr/>
              <a:t>98</a:t>
            </a:fld>
            <a:endParaRPr lang="en-US"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0946" name="Text Box 2"/>
          <p:cNvSpPr txBox="1">
            <a:spLocks noChangeArrowheads="1"/>
          </p:cNvSpPr>
          <p:nvPr/>
        </p:nvSpPr>
        <p:spPr bwMode="auto">
          <a:xfrm>
            <a:off x="0" y="0"/>
            <a:ext cx="555625" cy="31273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2A977524-31D2-4077-8911-FF45831D52A8}"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99</a:t>
            </a:fld>
            <a:endParaRPr lang="en-US" sz="1900">
              <a:solidFill>
                <a:srgbClr val="000000"/>
              </a:solidFill>
              <a:latin typeface="Calibri" pitchFamily="34" charset="0"/>
              <a:cs typeface="Microsoft YaHei"/>
            </a:endParaRPr>
          </a:p>
        </p:txBody>
      </p:sp>
      <p:sp>
        <p:nvSpPr>
          <p:cNvPr id="210947" name="Rectangle 3"/>
          <p:cNvSpPr>
            <a:spLocks noGrp="1" noChangeArrowheads="1"/>
          </p:cNvSpPr>
          <p:nvPr>
            <p:ph type="body"/>
          </p:nvPr>
        </p:nvSpPr>
        <p:spPr>
          <a:xfrm>
            <a:off x="873125" y="5035550"/>
            <a:ext cx="5632450" cy="2157413"/>
          </a:xfrm>
          <a:noFill/>
        </p:spPr>
        <p:txBody>
          <a:bodyPr rIns="284607"/>
          <a:lstStyle/>
          <a:p>
            <a:pPr>
              <a:spcBef>
                <a:spcPct val="0"/>
              </a:spcBef>
            </a:pPr>
            <a:r>
              <a:rPr lang="en-US" dirty="0" smtClean="0"/>
              <a:t>Si</a:t>
            </a:r>
            <a:r>
              <a:rPr lang="en-US" baseline="0" dirty="0" smtClean="0"/>
              <a:t> el </a:t>
            </a:r>
            <a:r>
              <a:rPr lang="en-US" baseline="0" dirty="0" err="1" smtClean="0"/>
              <a:t>nombre</a:t>
            </a:r>
            <a:r>
              <a:rPr lang="en-US" baseline="0" dirty="0" smtClean="0"/>
              <a:t> </a:t>
            </a:r>
            <a:r>
              <a:rPr lang="en-US" baseline="0" dirty="0" err="1" smtClean="0"/>
              <a:t>registrado</a:t>
            </a:r>
            <a:r>
              <a:rPr lang="en-US" baseline="0" dirty="0" smtClean="0"/>
              <a:t> </a:t>
            </a:r>
            <a:r>
              <a:rPr lang="en-US" baseline="0" dirty="0" err="1" smtClean="0"/>
              <a:t>como</a:t>
            </a:r>
            <a:r>
              <a:rPr lang="en-US" baseline="0" dirty="0" smtClean="0"/>
              <a:t> el </a:t>
            </a:r>
            <a:r>
              <a:rPr lang="en-US" baseline="0" dirty="0" err="1" smtClean="0"/>
              <a:t>nombre</a:t>
            </a:r>
            <a:r>
              <a:rPr lang="en-US" baseline="0" dirty="0" smtClean="0"/>
              <a:t> </a:t>
            </a:r>
            <a:r>
              <a:rPr lang="en-US" baseline="0" dirty="0" err="1" smtClean="0"/>
              <a:t>preferido</a:t>
            </a:r>
            <a:r>
              <a:rPr lang="en-US" baseline="0" dirty="0" smtClean="0"/>
              <a:t> de la </a:t>
            </a:r>
            <a:r>
              <a:rPr lang="en-US" baseline="0" dirty="0" err="1" smtClean="0"/>
              <a:t>entidad</a:t>
            </a:r>
            <a:r>
              <a:rPr lang="en-US" baseline="0" dirty="0" smtClean="0"/>
              <a:t> </a:t>
            </a:r>
            <a:r>
              <a:rPr lang="en-US" baseline="0" dirty="0" err="1" smtClean="0"/>
              <a:t>corporativa</a:t>
            </a:r>
            <a:r>
              <a:rPr lang="en-US" baseline="0" dirty="0" smtClean="0"/>
              <a:t> </a:t>
            </a:r>
            <a:r>
              <a:rPr lang="en-US" baseline="0" dirty="0" err="1" smtClean="0"/>
              <a:t>tiene</a:t>
            </a:r>
            <a:r>
              <a:rPr lang="en-US" baseline="0" dirty="0" smtClean="0"/>
              <a:t> </a:t>
            </a:r>
            <a:r>
              <a:rPr lang="en-US" baseline="0" dirty="0" err="1" smtClean="0"/>
              <a:t>una</a:t>
            </a:r>
            <a:r>
              <a:rPr lang="en-US" baseline="0" dirty="0" smtClean="0"/>
              <a:t> o </a:t>
            </a:r>
            <a:r>
              <a:rPr lang="en-US" baseline="0" dirty="0" err="1" smtClean="0"/>
              <a:t>más</a:t>
            </a:r>
            <a:r>
              <a:rPr lang="en-US" baseline="0" dirty="0" smtClean="0"/>
              <a:t> </a:t>
            </a:r>
            <a:r>
              <a:rPr lang="en-US" baseline="0" dirty="0" err="1" smtClean="0"/>
              <a:t>alternativas</a:t>
            </a:r>
            <a:r>
              <a:rPr lang="en-US" baseline="0" dirty="0" smtClean="0"/>
              <a:t> de </a:t>
            </a:r>
            <a:r>
              <a:rPr lang="en-US" baseline="0" dirty="0" err="1" smtClean="0"/>
              <a:t>formas</a:t>
            </a:r>
            <a:r>
              <a:rPr lang="en-US" baseline="0" dirty="0" smtClean="0"/>
              <a:t> </a:t>
            </a:r>
            <a:r>
              <a:rPr lang="en-US" baseline="0" dirty="0" err="1" smtClean="0"/>
              <a:t>lingüísticas</a:t>
            </a:r>
            <a:r>
              <a:rPr lang="en-US" baseline="0" dirty="0" smtClean="0"/>
              <a:t>, </a:t>
            </a:r>
            <a:r>
              <a:rPr lang="en-US" baseline="0" dirty="0" err="1" smtClean="0"/>
              <a:t>regístrrelas</a:t>
            </a:r>
            <a:r>
              <a:rPr lang="en-US" baseline="0" dirty="0" smtClean="0"/>
              <a:t> </a:t>
            </a:r>
            <a:r>
              <a:rPr lang="en-US" baseline="0" dirty="0" err="1" smtClean="0"/>
              <a:t>como</a:t>
            </a:r>
            <a:r>
              <a:rPr lang="en-US" baseline="0" dirty="0" smtClean="0"/>
              <a:t> </a:t>
            </a:r>
            <a:r>
              <a:rPr lang="en-US" baseline="0" dirty="0" err="1" smtClean="0"/>
              <a:t>variantes</a:t>
            </a:r>
            <a:r>
              <a:rPr lang="en-US" baseline="0" dirty="0" smtClean="0"/>
              <a:t>. </a:t>
            </a:r>
            <a:r>
              <a:rPr lang="en-US" dirty="0" smtClean="0"/>
              <a:t>(RDA 11.2.3.6)</a:t>
            </a:r>
          </a:p>
          <a:p>
            <a:endParaRPr lang="en-US" dirty="0" smtClean="0"/>
          </a:p>
        </p:txBody>
      </p:sp>
      <p:sp>
        <p:nvSpPr>
          <p:cNvPr id="210948"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10949" name="Slide Number Placeholder 4"/>
          <p:cNvSpPr>
            <a:spLocks noGrp="1"/>
          </p:cNvSpPr>
          <p:nvPr>
            <p:ph type="sldNum" sz="quarter"/>
          </p:nvPr>
        </p:nvSpPr>
        <p:spPr>
          <a:noFill/>
          <a:ln>
            <a:miter lim="800000"/>
            <a:headEnd/>
            <a:tailEnd/>
          </a:ln>
        </p:spPr>
        <p:txBody>
          <a:bodyPr/>
          <a:lstStyle/>
          <a:p>
            <a:fld id="{FD8DB79A-4E55-48E4-AFB0-3311F817B253}" type="slidenum">
              <a:rPr lang="en-US" smtClean="0"/>
              <a:pPr/>
              <a:t>99</a:t>
            </a:fld>
            <a:endParaRPr lang="en-US"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2994" name="Text Box 2"/>
          <p:cNvSpPr txBox="1">
            <a:spLocks noChangeArrowheads="1"/>
          </p:cNvSpPr>
          <p:nvPr/>
        </p:nvSpPr>
        <p:spPr bwMode="auto">
          <a:xfrm>
            <a:off x="0" y="0"/>
            <a:ext cx="555625" cy="31273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295B8A65-822B-4E49-B98E-AE88D1B337F5}"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100</a:t>
            </a:fld>
            <a:endParaRPr lang="en-US" sz="1900">
              <a:solidFill>
                <a:srgbClr val="000000"/>
              </a:solidFill>
              <a:latin typeface="Calibri" pitchFamily="34" charset="0"/>
              <a:cs typeface="Microsoft YaHei"/>
            </a:endParaRPr>
          </a:p>
        </p:txBody>
      </p:sp>
      <p:sp>
        <p:nvSpPr>
          <p:cNvPr id="212995" name="Rectangle 3"/>
          <p:cNvSpPr>
            <a:spLocks noGrp="1" noChangeArrowheads="1"/>
          </p:cNvSpPr>
          <p:nvPr>
            <p:ph type="body"/>
          </p:nvPr>
        </p:nvSpPr>
        <p:spPr>
          <a:xfrm>
            <a:off x="809625" y="4932363"/>
            <a:ext cx="6478588" cy="4511675"/>
          </a:xfrm>
          <a:noFill/>
        </p:spPr>
        <p:txBody>
          <a:bodyPr rIns="569214"/>
          <a:lstStyle/>
          <a:p>
            <a:pPr>
              <a:spcBef>
                <a:spcPct val="0"/>
              </a:spcBef>
            </a:pPr>
            <a:r>
              <a:rPr lang="en-US" dirty="0" err="1" smtClean="0"/>
              <a:t>Registre</a:t>
            </a:r>
            <a:r>
              <a:rPr lang="en-US" dirty="0" smtClean="0"/>
              <a:t> </a:t>
            </a:r>
            <a:r>
              <a:rPr lang="en-US" dirty="0" err="1" smtClean="0"/>
              <a:t>otras</a:t>
            </a:r>
            <a:r>
              <a:rPr lang="en-US" dirty="0" smtClean="0"/>
              <a:t> </a:t>
            </a:r>
            <a:r>
              <a:rPr lang="en-US" dirty="0" err="1" smtClean="0"/>
              <a:t>variantes</a:t>
            </a:r>
            <a:r>
              <a:rPr lang="en-US" dirty="0" smtClean="0"/>
              <a:t> de </a:t>
            </a:r>
            <a:r>
              <a:rPr lang="en-US" dirty="0" err="1" smtClean="0"/>
              <a:t>nombres</a:t>
            </a:r>
            <a:r>
              <a:rPr lang="en-US" baseline="0" dirty="0" smtClean="0"/>
              <a:t> y </a:t>
            </a:r>
            <a:r>
              <a:rPr lang="en-US" baseline="0" dirty="0" err="1" smtClean="0"/>
              <a:t>variantes</a:t>
            </a:r>
            <a:r>
              <a:rPr lang="en-US" baseline="0" dirty="0" smtClean="0"/>
              <a:t> de </a:t>
            </a:r>
            <a:r>
              <a:rPr lang="en-US" baseline="0" dirty="0" err="1" smtClean="0"/>
              <a:t>formas</a:t>
            </a:r>
            <a:r>
              <a:rPr lang="en-US" baseline="0" dirty="0" smtClean="0"/>
              <a:t> del </a:t>
            </a:r>
            <a:r>
              <a:rPr lang="en-US" baseline="0" dirty="0" err="1" smtClean="0"/>
              <a:t>nombre</a:t>
            </a:r>
            <a:r>
              <a:rPr lang="en-US" baseline="0" dirty="0" smtClean="0"/>
              <a:t> no </a:t>
            </a:r>
            <a:r>
              <a:rPr lang="en-US" baseline="0" dirty="0" err="1" smtClean="0"/>
              <a:t>cubiertas</a:t>
            </a:r>
            <a:r>
              <a:rPr lang="en-US" baseline="0" dirty="0" smtClean="0"/>
              <a:t> en 11. 2. 3.4-11.2.3.6, </a:t>
            </a:r>
            <a:r>
              <a:rPr lang="en-US" baseline="0" dirty="0" err="1" smtClean="0"/>
              <a:t>si</a:t>
            </a:r>
            <a:r>
              <a:rPr lang="en-US" baseline="0" dirty="0" smtClean="0"/>
              <a:t> se </a:t>
            </a:r>
            <a:r>
              <a:rPr lang="en-US" baseline="0" dirty="0" err="1" smtClean="0"/>
              <a:t>consideran</a:t>
            </a:r>
            <a:r>
              <a:rPr lang="en-US" baseline="0" dirty="0" smtClean="0"/>
              <a:t> </a:t>
            </a:r>
            <a:r>
              <a:rPr lang="en-US" baseline="0" dirty="0" err="1" smtClean="0"/>
              <a:t>importantes</a:t>
            </a:r>
            <a:r>
              <a:rPr lang="en-US" baseline="0" dirty="0" smtClean="0"/>
              <a:t> para la </a:t>
            </a:r>
            <a:r>
              <a:rPr lang="en-US" baseline="0" dirty="0" err="1" smtClean="0"/>
              <a:t>identificación</a:t>
            </a:r>
            <a:r>
              <a:rPr lang="en-US" baseline="0" dirty="0" smtClean="0"/>
              <a:t> o el </a:t>
            </a:r>
            <a:r>
              <a:rPr lang="en-US" baseline="0" dirty="0" err="1" smtClean="0"/>
              <a:t>acceso</a:t>
            </a:r>
            <a:r>
              <a:rPr lang="en-US" baseline="0" dirty="0" smtClean="0"/>
              <a:t>. (RDA 11.2.3.7)</a:t>
            </a:r>
            <a:endParaRPr lang="en-US" dirty="0" smtClean="0"/>
          </a:p>
        </p:txBody>
      </p:sp>
      <p:sp>
        <p:nvSpPr>
          <p:cNvPr id="212996"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12997" name="Slide Number Placeholder 4"/>
          <p:cNvSpPr>
            <a:spLocks noGrp="1"/>
          </p:cNvSpPr>
          <p:nvPr>
            <p:ph type="sldNum" sz="quarter"/>
          </p:nvPr>
        </p:nvSpPr>
        <p:spPr>
          <a:noFill/>
          <a:ln>
            <a:miter lim="800000"/>
            <a:headEnd/>
            <a:tailEnd/>
          </a:ln>
        </p:spPr>
        <p:txBody>
          <a:bodyPr/>
          <a:lstStyle/>
          <a:p>
            <a:fld id="{0ADA1C69-6E61-41D7-9305-21AFA2923DF5}" type="slidenum">
              <a:rPr lang="en-US" smtClean="0"/>
              <a:pPr/>
              <a:t>100</a:t>
            </a:fld>
            <a:endParaRPr lang="en-US"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42" name="Text Box 1"/>
          <p:cNvSpPr txBox="1">
            <a:spLocks noChangeArrowheads="1"/>
          </p:cNvSpPr>
          <p:nvPr/>
        </p:nvSpPr>
        <p:spPr bwMode="auto">
          <a:xfrm>
            <a:off x="5959475" y="9867900"/>
            <a:ext cx="766763" cy="509588"/>
          </a:xfrm>
          <a:prstGeom prst="rect">
            <a:avLst/>
          </a:prstGeom>
          <a:noFill/>
          <a:ln w="9525">
            <a:noFill/>
            <a:round/>
            <a:headEnd/>
            <a:tailEnd/>
          </a:ln>
        </p:spPr>
        <p:txBody>
          <a:bodyPr lIns="0" tIns="0" rIns="0" bIns="0" anchor="b" anchorCtr="1"/>
          <a:lstStyle/>
          <a:p>
            <a:pPr algn="r" defTabSz="474663" hangingPunct="0">
              <a:lnSpc>
                <a:spcPct val="95000"/>
              </a:lnSpc>
              <a:spcBef>
                <a:spcPts val="463"/>
              </a:spcBef>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endParaRPr lang="en-US" sz="1200">
              <a:solidFill>
                <a:srgbClr val="000000"/>
              </a:solidFill>
              <a:latin typeface="Times New Roman" pitchFamily="18" charset="0"/>
              <a:cs typeface="Microsoft YaHei"/>
            </a:endParaRPr>
          </a:p>
        </p:txBody>
      </p:sp>
      <p:sp>
        <p:nvSpPr>
          <p:cNvPr id="215043" name="Text Box 2"/>
          <p:cNvSpPr txBox="1">
            <a:spLocks noChangeArrowheads="1"/>
          </p:cNvSpPr>
          <p:nvPr/>
        </p:nvSpPr>
        <p:spPr bwMode="auto">
          <a:xfrm>
            <a:off x="0" y="0"/>
            <a:ext cx="555625" cy="31273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74072E13-4F7B-4021-9908-BFC621FDEDB4}"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101</a:t>
            </a:fld>
            <a:endParaRPr lang="en-US" sz="1900">
              <a:solidFill>
                <a:srgbClr val="000000"/>
              </a:solidFill>
              <a:latin typeface="Calibri" pitchFamily="34" charset="0"/>
              <a:cs typeface="Microsoft YaHei"/>
            </a:endParaRPr>
          </a:p>
        </p:txBody>
      </p:sp>
      <p:sp>
        <p:nvSpPr>
          <p:cNvPr id="215044" name="Rectangle 3"/>
          <p:cNvSpPr>
            <a:spLocks noGrp="1" noChangeArrowheads="1"/>
          </p:cNvSpPr>
          <p:nvPr>
            <p:ph type="body"/>
          </p:nvPr>
        </p:nvSpPr>
        <p:spPr>
          <a:xfrm>
            <a:off x="809625" y="4932363"/>
            <a:ext cx="6478588" cy="4665662"/>
          </a:xfrm>
          <a:noFill/>
        </p:spPr>
        <p:txBody>
          <a:bodyPr wrap="none" anchor="ctr"/>
          <a:lstStyle/>
          <a:p>
            <a:endParaRPr lang="en-US" smtClean="0"/>
          </a:p>
        </p:txBody>
      </p:sp>
      <p:sp>
        <p:nvSpPr>
          <p:cNvPr id="215045"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15046" name="Slide Number Placeholder 5"/>
          <p:cNvSpPr>
            <a:spLocks noGrp="1"/>
          </p:cNvSpPr>
          <p:nvPr>
            <p:ph type="sldNum" sz="quarter"/>
          </p:nvPr>
        </p:nvSpPr>
        <p:spPr>
          <a:noFill/>
          <a:ln>
            <a:miter lim="800000"/>
            <a:headEnd/>
            <a:tailEnd/>
          </a:ln>
        </p:spPr>
        <p:txBody>
          <a:bodyPr/>
          <a:lstStyle/>
          <a:p>
            <a:fld id="{124959FE-F19B-43FE-B132-BFA6A8DF2443}" type="slidenum">
              <a:rPr lang="en-US" smtClean="0"/>
              <a:pPr/>
              <a:t>101</a:t>
            </a:fld>
            <a:endParaRPr lang="en-US"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xfrm>
            <a:off x="1257300" y="728663"/>
            <a:ext cx="4800600" cy="3600450"/>
          </a:xfrm>
          <a:solidFill>
            <a:srgbClr val="FFFFFF"/>
          </a:solidFill>
          <a:ln>
            <a:solidFill>
              <a:srgbClr val="000000"/>
            </a:solidFill>
            <a:miter lim="800000"/>
          </a:ln>
        </p:spPr>
      </p:sp>
      <p:sp>
        <p:nvSpPr>
          <p:cNvPr id="217091" name="Rectangle 3"/>
          <p:cNvSpPr>
            <a:spLocks noGrp="1" noChangeArrowheads="1"/>
          </p:cNvSpPr>
          <p:nvPr>
            <p:ph type="body" idx="1"/>
          </p:nvPr>
        </p:nvSpPr>
        <p:spPr>
          <a:xfrm>
            <a:off x="809625" y="4932363"/>
            <a:ext cx="6488113" cy="4678362"/>
          </a:xfrm>
          <a:noFill/>
        </p:spPr>
        <p:txBody>
          <a:bodyPr wrap="none" anchor="ctr"/>
          <a:lstStyle/>
          <a:p>
            <a:endParaRPr lang="en-US" smtClean="0"/>
          </a:p>
        </p:txBody>
      </p:sp>
      <p:sp>
        <p:nvSpPr>
          <p:cNvPr id="217092" name="Slide Number Placeholder 3"/>
          <p:cNvSpPr>
            <a:spLocks noGrp="1"/>
          </p:cNvSpPr>
          <p:nvPr>
            <p:ph type="sldNum" sz="quarter"/>
          </p:nvPr>
        </p:nvSpPr>
        <p:spPr>
          <a:noFill/>
          <a:ln>
            <a:miter lim="800000"/>
            <a:headEnd/>
            <a:tailEnd/>
          </a:ln>
        </p:spPr>
        <p:txBody>
          <a:bodyPr/>
          <a:lstStyle/>
          <a:p>
            <a:fld id="{D22A19AB-87AB-4BD6-B77E-E927EA3E8C55}" type="slidenum">
              <a:rPr lang="en-US" smtClean="0"/>
              <a:pPr/>
              <a:t>102</a:t>
            </a:fld>
            <a:endParaRPr lang="en-US"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body"/>
          </p:nvPr>
        </p:nvSpPr>
        <p:spPr>
          <a:xfrm>
            <a:off x="809625" y="4932363"/>
            <a:ext cx="6478588" cy="4665662"/>
          </a:xfrm>
          <a:noFill/>
        </p:spPr>
        <p:txBody>
          <a:bodyPr wrap="none" anchor="ctr"/>
          <a:lstStyle/>
          <a:p>
            <a:r>
              <a:rPr lang="en-US" smtClean="0"/>
              <a:t> </a:t>
            </a:r>
          </a:p>
        </p:txBody>
      </p:sp>
      <p:sp>
        <p:nvSpPr>
          <p:cNvPr id="219139" name="Text Box 3"/>
          <p:cNvSpPr txBox="1">
            <a:spLocks noChangeArrowheads="1"/>
          </p:cNvSpPr>
          <p:nvPr/>
        </p:nvSpPr>
        <p:spPr bwMode="auto">
          <a:xfrm>
            <a:off x="1588" y="0"/>
            <a:ext cx="808037" cy="392113"/>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414699C2-55F4-409F-9341-347C6F23E64C}"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103</a:t>
            </a:fld>
            <a:endParaRPr lang="en-US" sz="1900">
              <a:solidFill>
                <a:srgbClr val="000000"/>
              </a:solidFill>
              <a:latin typeface="Calibri" pitchFamily="34" charset="0"/>
              <a:cs typeface="Microsoft YaHei"/>
            </a:endParaRPr>
          </a:p>
        </p:txBody>
      </p:sp>
      <p:sp>
        <p:nvSpPr>
          <p:cNvPr id="219140"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19141" name="Slide Number Placeholder 4"/>
          <p:cNvSpPr>
            <a:spLocks noGrp="1"/>
          </p:cNvSpPr>
          <p:nvPr>
            <p:ph type="sldNum" sz="quarter"/>
          </p:nvPr>
        </p:nvSpPr>
        <p:spPr>
          <a:noFill/>
          <a:ln>
            <a:miter lim="800000"/>
            <a:headEnd/>
            <a:tailEnd/>
          </a:ln>
        </p:spPr>
        <p:txBody>
          <a:bodyPr/>
          <a:lstStyle/>
          <a:p>
            <a:fld id="{85AA16E3-DE8F-49B4-8A90-C22F031C6190}" type="slidenum">
              <a:rPr lang="en-US" smtClean="0"/>
              <a:pPr/>
              <a:t>103</a:t>
            </a:fld>
            <a:endParaRPr lang="en-US"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1186" name="Text Box 2"/>
          <p:cNvSpPr txBox="1">
            <a:spLocks noChangeArrowheads="1"/>
          </p:cNvSpPr>
          <p:nvPr/>
        </p:nvSpPr>
        <p:spPr bwMode="auto">
          <a:xfrm>
            <a:off x="1588" y="0"/>
            <a:ext cx="633412" cy="31273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995C0D90-1102-49CD-8E9C-78C0C954369A}"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104</a:t>
            </a:fld>
            <a:endParaRPr lang="en-US" sz="1900">
              <a:solidFill>
                <a:srgbClr val="000000"/>
              </a:solidFill>
              <a:latin typeface="Calibri" pitchFamily="34" charset="0"/>
              <a:cs typeface="Microsoft YaHei"/>
            </a:endParaRPr>
          </a:p>
        </p:txBody>
      </p:sp>
      <p:sp>
        <p:nvSpPr>
          <p:cNvPr id="221187" name="Rectangle 3"/>
          <p:cNvSpPr>
            <a:spLocks noGrp="1" noChangeArrowheads="1"/>
          </p:cNvSpPr>
          <p:nvPr>
            <p:ph type="body"/>
          </p:nvPr>
        </p:nvSpPr>
        <p:spPr>
          <a:xfrm>
            <a:off x="809625" y="4932363"/>
            <a:ext cx="6478588" cy="4665662"/>
          </a:xfrm>
          <a:noFill/>
        </p:spPr>
        <p:txBody>
          <a:bodyPr wrap="none" anchor="ctr"/>
          <a:lstStyle/>
          <a:p>
            <a:endParaRPr lang="en-US" smtClean="0"/>
          </a:p>
        </p:txBody>
      </p:sp>
      <p:sp>
        <p:nvSpPr>
          <p:cNvPr id="221188"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21189" name="Slide Number Placeholder 4"/>
          <p:cNvSpPr>
            <a:spLocks noGrp="1"/>
          </p:cNvSpPr>
          <p:nvPr>
            <p:ph type="sldNum" sz="quarter"/>
          </p:nvPr>
        </p:nvSpPr>
        <p:spPr>
          <a:noFill/>
          <a:ln>
            <a:miter lim="800000"/>
            <a:headEnd/>
            <a:tailEnd/>
          </a:ln>
        </p:spPr>
        <p:txBody>
          <a:bodyPr/>
          <a:lstStyle/>
          <a:p>
            <a:fld id="{FB512231-E7A8-4E2E-99AF-DF5EBBF4D928}" type="slidenum">
              <a:rPr lang="en-US" smtClean="0"/>
              <a:pPr/>
              <a:t>104</a:t>
            </a:fld>
            <a:endParaRPr lang="en-US" smtClean="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3234" name="Rectangle 1"/>
          <p:cNvSpPr>
            <a:spLocks noGrp="1" noRot="1" noChangeAspect="1" noChangeArrowheads="1" noTextEdit="1"/>
          </p:cNvSpPr>
          <p:nvPr>
            <p:ph type="sldImg"/>
          </p:nvPr>
        </p:nvSpPr>
        <p:spPr>
          <a:xfrm>
            <a:off x="1258888" y="722313"/>
            <a:ext cx="4799012" cy="3598862"/>
          </a:xfrm>
          <a:solidFill>
            <a:srgbClr val="FFFFFF"/>
          </a:solidFill>
          <a:ln>
            <a:solidFill>
              <a:srgbClr val="000000"/>
            </a:solidFill>
            <a:miter lim="800000"/>
          </a:ln>
        </p:spPr>
      </p:sp>
      <p:sp>
        <p:nvSpPr>
          <p:cNvPr id="223235" name="Text Box 2"/>
          <p:cNvSpPr>
            <a:spLocks noGrp="1" noChangeArrowheads="1"/>
          </p:cNvSpPr>
          <p:nvPr>
            <p:ph type="body" idx="1"/>
          </p:nvPr>
        </p:nvSpPr>
        <p:spPr>
          <a:xfrm>
            <a:off x="974725" y="4560888"/>
            <a:ext cx="5365750" cy="4318000"/>
          </a:xfrm>
          <a:noFill/>
        </p:spPr>
        <p:txBody>
          <a:bodyPr/>
          <a:lstStyle/>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NOTA: “</a:t>
            </a:r>
            <a:r>
              <a:rPr lang="en-US" dirty="0" err="1" smtClean="0">
                <a:ea typeface="Microsoft YaHei"/>
                <a:cs typeface="Microsoft YaHei"/>
              </a:rPr>
              <a:t>Agencia</a:t>
            </a:r>
            <a:r>
              <a:rPr lang="en-US" dirty="0" smtClean="0">
                <a:ea typeface="Microsoft YaHei"/>
                <a:cs typeface="Microsoft YaHei"/>
              </a:rPr>
              <a:t>”</a:t>
            </a:r>
            <a:r>
              <a:rPr lang="en-US" baseline="0" dirty="0" smtClean="0">
                <a:ea typeface="Microsoft YaHei"/>
                <a:cs typeface="Microsoft YaHei"/>
              </a:rPr>
              <a:t> </a:t>
            </a:r>
            <a:r>
              <a:rPr lang="en-US" baseline="0" dirty="0" err="1" smtClean="0">
                <a:ea typeface="Microsoft YaHei"/>
                <a:cs typeface="Microsoft YaHei"/>
              </a:rPr>
              <a:t>es</a:t>
            </a:r>
            <a:r>
              <a:rPr lang="en-US" baseline="0" dirty="0" smtClean="0">
                <a:ea typeface="Microsoft YaHei"/>
                <a:cs typeface="Microsoft YaHei"/>
              </a:rPr>
              <a:t> el </a:t>
            </a:r>
            <a:r>
              <a:rPr lang="en-US" baseline="0" dirty="0" err="1" smtClean="0">
                <a:ea typeface="Microsoft YaHei"/>
                <a:cs typeface="Microsoft YaHei"/>
              </a:rPr>
              <a:t>calificador</a:t>
            </a:r>
            <a:r>
              <a:rPr lang="en-US" baseline="0" dirty="0" smtClean="0">
                <a:ea typeface="Microsoft YaHei"/>
                <a:cs typeface="Microsoft YaHei"/>
              </a:rPr>
              <a:t> </a:t>
            </a:r>
            <a:r>
              <a:rPr lang="en-US" baseline="0" dirty="0" err="1" smtClean="0">
                <a:ea typeface="Microsoft YaHei"/>
                <a:cs typeface="Microsoft YaHei"/>
              </a:rPr>
              <a:t>que</a:t>
            </a:r>
            <a:r>
              <a:rPr lang="en-US" baseline="0" dirty="0" smtClean="0">
                <a:ea typeface="Microsoft YaHei"/>
                <a:cs typeface="Microsoft YaHei"/>
              </a:rPr>
              <a:t> se </a:t>
            </a:r>
            <a:r>
              <a:rPr lang="en-US" baseline="0" dirty="0" err="1" smtClean="0">
                <a:ea typeface="Microsoft YaHei"/>
                <a:cs typeface="Microsoft YaHei"/>
              </a:rPr>
              <a:t>requiere</a:t>
            </a:r>
            <a:r>
              <a:rPr lang="en-US" baseline="0" dirty="0" smtClean="0">
                <a:ea typeface="Microsoft YaHei"/>
                <a:cs typeface="Microsoft YaHei"/>
              </a:rPr>
              <a:t>. El </a:t>
            </a:r>
            <a:r>
              <a:rPr lang="en-US" baseline="0" dirty="0" err="1" smtClean="0">
                <a:ea typeface="Microsoft YaHei"/>
                <a:cs typeface="Microsoft YaHei"/>
              </a:rPr>
              <a:t>nombre</a:t>
            </a:r>
            <a:r>
              <a:rPr lang="en-US" baseline="0" dirty="0" smtClean="0">
                <a:ea typeface="Microsoft YaHei"/>
                <a:cs typeface="Microsoft YaHei"/>
              </a:rPr>
              <a:t> del </a:t>
            </a:r>
            <a:r>
              <a:rPr lang="en-US" baseline="0" dirty="0" err="1" smtClean="0">
                <a:ea typeface="Microsoft YaHei"/>
                <a:cs typeface="Microsoft YaHei"/>
              </a:rPr>
              <a:t>gobierno</a:t>
            </a:r>
            <a:r>
              <a:rPr lang="en-US" baseline="0" dirty="0" smtClean="0">
                <a:ea typeface="Microsoft YaHei"/>
                <a:cs typeface="Microsoft YaHei"/>
              </a:rPr>
              <a:t>, </a:t>
            </a:r>
            <a:r>
              <a:rPr lang="en-US" baseline="0" dirty="0" err="1" smtClean="0">
                <a:ea typeface="Microsoft YaHei"/>
                <a:cs typeface="Microsoft YaHei"/>
              </a:rPr>
              <a:t>si</a:t>
            </a:r>
            <a:r>
              <a:rPr lang="en-US" baseline="0" dirty="0" smtClean="0">
                <a:ea typeface="Microsoft YaHei"/>
                <a:cs typeface="Microsoft YaHei"/>
              </a:rPr>
              <a:t> </a:t>
            </a:r>
            <a:r>
              <a:rPr lang="en-US" baseline="0" dirty="0" err="1" smtClean="0">
                <a:ea typeface="Microsoft YaHei"/>
                <a:cs typeface="Microsoft YaHei"/>
              </a:rPr>
              <a:t>es</a:t>
            </a:r>
            <a:r>
              <a:rPr lang="en-US" baseline="0" dirty="0" smtClean="0">
                <a:ea typeface="Microsoft YaHei"/>
                <a:cs typeface="Microsoft YaHei"/>
              </a:rPr>
              <a:t> </a:t>
            </a:r>
            <a:r>
              <a:rPr lang="en-US" baseline="0" dirty="0" err="1" smtClean="0">
                <a:ea typeface="Microsoft YaHei"/>
                <a:cs typeface="Microsoft YaHei"/>
              </a:rPr>
              <a:t>aplicable</a:t>
            </a:r>
            <a:r>
              <a:rPr lang="en-US" baseline="0" dirty="0" smtClean="0">
                <a:ea typeface="Microsoft YaHei"/>
                <a:cs typeface="Microsoft YaHei"/>
              </a:rPr>
              <a:t>, se </a:t>
            </a:r>
            <a:r>
              <a:rPr lang="en-US" baseline="0" dirty="0" err="1" smtClean="0">
                <a:ea typeface="Microsoft YaHei"/>
                <a:cs typeface="Microsoft YaHei"/>
              </a:rPr>
              <a:t>añade</a:t>
            </a:r>
            <a:r>
              <a:rPr lang="en-US" baseline="0" dirty="0" smtClean="0">
                <a:ea typeface="Microsoft YaHei"/>
                <a:cs typeface="Microsoft YaHei"/>
              </a:rPr>
              <a:t> </a:t>
            </a:r>
            <a:r>
              <a:rPr lang="en-US" baseline="0" dirty="0" err="1" smtClean="0">
                <a:ea typeface="Microsoft YaHei"/>
                <a:cs typeface="Microsoft YaHei"/>
              </a:rPr>
              <a:t>usualmente</a:t>
            </a:r>
            <a:r>
              <a:rPr lang="en-US" baseline="0" dirty="0" smtClean="0">
                <a:ea typeface="Microsoft YaHei"/>
                <a:cs typeface="Microsoft YaHei"/>
              </a:rPr>
              <a:t>.</a:t>
            </a:r>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baseline="0" dirty="0" smtClean="0">
              <a:ea typeface="Microsoft YaHei"/>
              <a:cs typeface="Microsoft YaHei"/>
            </a:endParaRPr>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Esta</a:t>
            </a:r>
            <a:r>
              <a:rPr lang="en-US" baseline="0" dirty="0" smtClean="0">
                <a:ea typeface="Microsoft YaHei"/>
                <a:cs typeface="Microsoft YaHei"/>
              </a:rPr>
              <a:t> </a:t>
            </a:r>
            <a:r>
              <a:rPr lang="en-US" baseline="0" dirty="0" err="1" smtClean="0">
                <a:ea typeface="Microsoft YaHei"/>
                <a:cs typeface="Microsoft YaHei"/>
              </a:rPr>
              <a:t>prácitca</a:t>
            </a:r>
            <a:r>
              <a:rPr lang="en-US" baseline="0" dirty="0" smtClean="0">
                <a:ea typeface="Microsoft YaHei"/>
                <a:cs typeface="Microsoft YaHei"/>
              </a:rPr>
              <a:t> se </a:t>
            </a:r>
            <a:r>
              <a:rPr lang="en-US" baseline="0" dirty="0" err="1" smtClean="0">
                <a:ea typeface="Microsoft YaHei"/>
                <a:cs typeface="Microsoft YaHei"/>
              </a:rPr>
              <a:t>aplica</a:t>
            </a:r>
            <a:r>
              <a:rPr lang="en-US" baseline="0" dirty="0" smtClean="0">
                <a:ea typeface="Microsoft YaHei"/>
                <a:cs typeface="Microsoft YaHei"/>
              </a:rPr>
              <a:t> no </a:t>
            </a:r>
            <a:r>
              <a:rPr lang="en-US" baseline="0" dirty="0" err="1" smtClean="0">
                <a:ea typeface="Microsoft YaHei"/>
                <a:cs typeface="Microsoft YaHei"/>
              </a:rPr>
              <a:t>sólo</a:t>
            </a:r>
            <a:r>
              <a:rPr lang="en-US" baseline="0" dirty="0" smtClean="0">
                <a:ea typeface="Microsoft YaHei"/>
                <a:cs typeface="Microsoft YaHei"/>
              </a:rPr>
              <a:t> para </a:t>
            </a:r>
            <a:r>
              <a:rPr lang="en-US" baseline="0" dirty="0" err="1" smtClean="0">
                <a:ea typeface="Microsoft YaHei"/>
                <a:cs typeface="Microsoft YaHei"/>
              </a:rPr>
              <a:t>parques</a:t>
            </a:r>
            <a:r>
              <a:rPr lang="en-US" baseline="0" dirty="0" smtClean="0">
                <a:ea typeface="Microsoft YaHei"/>
                <a:cs typeface="Microsoft YaHei"/>
              </a:rPr>
              <a:t> y </a:t>
            </a:r>
            <a:r>
              <a:rPr lang="en-US" baseline="0" dirty="0" err="1" smtClean="0">
                <a:ea typeface="Microsoft YaHei"/>
                <a:cs typeface="Microsoft YaHei"/>
              </a:rPr>
              <a:t>bosques</a:t>
            </a:r>
            <a:r>
              <a:rPr lang="en-US" baseline="0" dirty="0" smtClean="0">
                <a:ea typeface="Microsoft YaHei"/>
                <a:cs typeface="Microsoft YaHei"/>
              </a:rPr>
              <a:t> </a:t>
            </a:r>
            <a:r>
              <a:rPr lang="en-US" baseline="0" dirty="0" err="1" smtClean="0">
                <a:ea typeface="Microsoft YaHei"/>
                <a:cs typeface="Microsoft YaHei"/>
              </a:rPr>
              <a:t>nacionales</a:t>
            </a:r>
            <a:r>
              <a:rPr lang="en-US" baseline="0" dirty="0" smtClean="0">
                <a:ea typeface="Microsoft YaHei"/>
                <a:cs typeface="Microsoft YaHei"/>
              </a:rPr>
              <a:t>, </a:t>
            </a:r>
            <a:r>
              <a:rPr lang="en-US" baseline="0" dirty="0" err="1" smtClean="0">
                <a:ea typeface="Microsoft YaHei"/>
                <a:cs typeface="Microsoft YaHei"/>
              </a:rPr>
              <a:t>sino</a:t>
            </a:r>
            <a:r>
              <a:rPr lang="en-US" baseline="0" dirty="0" smtClean="0">
                <a:ea typeface="Microsoft YaHei"/>
                <a:cs typeface="Microsoft YaHei"/>
              </a:rPr>
              <a:t> </a:t>
            </a:r>
            <a:r>
              <a:rPr lang="en-US" baseline="0" dirty="0" err="1" smtClean="0">
                <a:ea typeface="Microsoft YaHei"/>
                <a:cs typeface="Microsoft YaHei"/>
              </a:rPr>
              <a:t>tambien</a:t>
            </a:r>
            <a:r>
              <a:rPr lang="en-US" baseline="0" dirty="0" smtClean="0">
                <a:ea typeface="Microsoft YaHei"/>
                <a:cs typeface="Microsoft YaHei"/>
              </a:rPr>
              <a:t> para </a:t>
            </a:r>
            <a:r>
              <a:rPr lang="en-US" baseline="0" dirty="0" err="1" smtClean="0">
                <a:ea typeface="Microsoft YaHei"/>
                <a:cs typeface="Microsoft YaHei"/>
              </a:rPr>
              <a:t>entidades</a:t>
            </a:r>
            <a:r>
              <a:rPr lang="en-US" baseline="0" dirty="0" smtClean="0">
                <a:ea typeface="Microsoft YaHei"/>
                <a:cs typeface="Microsoft YaHei"/>
              </a:rPr>
              <a:t> </a:t>
            </a:r>
            <a:r>
              <a:rPr lang="en-US" baseline="0" dirty="0" err="1" smtClean="0">
                <a:ea typeface="Microsoft YaHei"/>
                <a:cs typeface="Microsoft YaHei"/>
              </a:rPr>
              <a:t>análogas</a:t>
            </a:r>
            <a:r>
              <a:rPr lang="en-US" baseline="0" dirty="0" smtClean="0">
                <a:ea typeface="Microsoft YaHei"/>
                <a:cs typeface="Microsoft YaHei"/>
              </a:rPr>
              <a:t> tales </a:t>
            </a:r>
            <a:r>
              <a:rPr lang="en-US" baseline="0" dirty="0" err="1" smtClean="0">
                <a:ea typeface="Microsoft YaHei"/>
                <a:cs typeface="Microsoft YaHei"/>
              </a:rPr>
              <a:t>como</a:t>
            </a:r>
            <a:r>
              <a:rPr lang="en-US" baseline="0" dirty="0" smtClean="0">
                <a:ea typeface="Microsoft YaHei"/>
                <a:cs typeface="Microsoft YaHei"/>
              </a:rPr>
              <a:t> </a:t>
            </a:r>
            <a:r>
              <a:rPr lang="en-US" baseline="0" dirty="0" err="1" smtClean="0">
                <a:ea typeface="Microsoft YaHei"/>
                <a:cs typeface="Microsoft YaHei"/>
              </a:rPr>
              <a:t>campos</a:t>
            </a:r>
            <a:r>
              <a:rPr lang="en-US" baseline="0" dirty="0" smtClean="0">
                <a:ea typeface="Microsoft YaHei"/>
                <a:cs typeface="Microsoft YaHei"/>
              </a:rPr>
              <a:t> de </a:t>
            </a:r>
            <a:r>
              <a:rPr lang="en-US" baseline="0" dirty="0" err="1" smtClean="0">
                <a:ea typeface="Microsoft YaHei"/>
                <a:cs typeface="Microsoft YaHei"/>
              </a:rPr>
              <a:t>batalla</a:t>
            </a:r>
            <a:r>
              <a:rPr lang="en-US" baseline="0" dirty="0" smtClean="0">
                <a:ea typeface="Microsoft YaHei"/>
                <a:cs typeface="Microsoft YaHei"/>
              </a:rPr>
              <a:t>, </a:t>
            </a:r>
            <a:r>
              <a:rPr lang="en-US" baseline="0" dirty="0" err="1" smtClean="0">
                <a:ea typeface="Microsoft YaHei"/>
                <a:cs typeface="Microsoft YaHei"/>
              </a:rPr>
              <a:t>lugares</a:t>
            </a:r>
            <a:r>
              <a:rPr lang="en-US" baseline="0" dirty="0" smtClean="0">
                <a:ea typeface="Microsoft YaHei"/>
                <a:cs typeface="Microsoft YaHei"/>
              </a:rPr>
              <a:t> </a:t>
            </a:r>
            <a:r>
              <a:rPr lang="en-US" baseline="0" dirty="0" err="1" smtClean="0">
                <a:ea typeface="Microsoft YaHei"/>
                <a:cs typeface="Microsoft YaHei"/>
              </a:rPr>
              <a:t>históricos</a:t>
            </a:r>
            <a:r>
              <a:rPr lang="en-US" baseline="0" dirty="0" smtClean="0">
                <a:ea typeface="Microsoft YaHei"/>
                <a:cs typeface="Microsoft YaHei"/>
              </a:rPr>
              <a:t>, </a:t>
            </a:r>
            <a:r>
              <a:rPr lang="en-US" baseline="0" dirty="0" err="1" smtClean="0">
                <a:ea typeface="Microsoft YaHei"/>
                <a:cs typeface="Microsoft YaHei"/>
              </a:rPr>
              <a:t>cementerios</a:t>
            </a:r>
            <a:r>
              <a:rPr lang="en-US" baseline="0" dirty="0" smtClean="0">
                <a:ea typeface="Microsoft YaHei"/>
                <a:cs typeface="Microsoft YaHei"/>
              </a:rPr>
              <a:t>, </a:t>
            </a:r>
            <a:r>
              <a:rPr lang="en-US" baseline="0" dirty="0" err="1" smtClean="0">
                <a:ea typeface="Microsoft YaHei"/>
                <a:cs typeface="Microsoft YaHei"/>
              </a:rPr>
              <a:t>monumentos</a:t>
            </a:r>
            <a:r>
              <a:rPr lang="en-US" baseline="0" dirty="0" smtClean="0">
                <a:ea typeface="Microsoft YaHei"/>
                <a:cs typeface="Microsoft YaHei"/>
              </a:rPr>
              <a:t>, </a:t>
            </a:r>
            <a:r>
              <a:rPr lang="en-US" baseline="0" dirty="0" err="1" smtClean="0">
                <a:ea typeface="Microsoft YaHei"/>
                <a:cs typeface="Microsoft YaHei"/>
              </a:rPr>
              <a:t>riberas</a:t>
            </a:r>
            <a:r>
              <a:rPr lang="en-US" baseline="0" dirty="0" smtClean="0">
                <a:ea typeface="Microsoft YaHei"/>
                <a:cs typeface="Microsoft YaHei"/>
              </a:rPr>
              <a:t>, </a:t>
            </a:r>
            <a:r>
              <a:rPr lang="en-US" baseline="0" dirty="0" err="1" smtClean="0">
                <a:ea typeface="Microsoft YaHei"/>
                <a:cs typeface="Microsoft YaHei"/>
              </a:rPr>
              <a:t>áres</a:t>
            </a:r>
            <a:r>
              <a:rPr lang="en-US" baseline="0" dirty="0" smtClean="0">
                <a:ea typeface="Microsoft YaHei"/>
                <a:cs typeface="Microsoft YaHei"/>
              </a:rPr>
              <a:t> de </a:t>
            </a:r>
            <a:r>
              <a:rPr lang="en-US" baseline="0" dirty="0" err="1" smtClean="0">
                <a:ea typeface="Microsoft YaHei"/>
                <a:cs typeface="Microsoft YaHei"/>
              </a:rPr>
              <a:t>recreación</a:t>
            </a:r>
            <a:r>
              <a:rPr lang="en-US" baseline="0" dirty="0" smtClean="0">
                <a:ea typeface="Microsoft YaHei"/>
                <a:cs typeface="Microsoft YaHei"/>
              </a:rPr>
              <a:t>, ríos, </a:t>
            </a:r>
            <a:r>
              <a:rPr lang="en-US" baseline="0" dirty="0" err="1" smtClean="0">
                <a:ea typeface="Microsoft YaHei"/>
                <a:cs typeface="Microsoft YaHei"/>
              </a:rPr>
              <a:t>caminos</a:t>
            </a:r>
            <a:r>
              <a:rPr lang="en-US" baseline="0" dirty="0" smtClean="0">
                <a:ea typeface="Microsoft YaHei"/>
                <a:cs typeface="Microsoft YaHei"/>
              </a:rPr>
              <a:t> </a:t>
            </a:r>
            <a:r>
              <a:rPr lang="en-US" baseline="0" dirty="0" err="1" smtClean="0">
                <a:ea typeface="Microsoft YaHei"/>
                <a:cs typeface="Microsoft YaHei"/>
              </a:rPr>
              <a:t>panorámicos</a:t>
            </a:r>
            <a:r>
              <a:rPr lang="en-US" baseline="0" dirty="0" smtClean="0">
                <a:ea typeface="Microsoft YaHei"/>
                <a:cs typeface="Microsoft YaHei"/>
              </a:rPr>
              <a:t>;</a:t>
            </a:r>
            <a:r>
              <a:rPr lang="en-US" dirty="0" smtClean="0">
                <a:ea typeface="Microsoft YaHei"/>
                <a:cs typeface="Microsoft YaHei"/>
              </a:rPr>
              <a:t> </a:t>
            </a:r>
            <a:r>
              <a:rPr lang="en-US" dirty="0" err="1" smtClean="0">
                <a:ea typeface="Microsoft YaHei"/>
                <a:cs typeface="Microsoft YaHei"/>
              </a:rPr>
              <a:t>así</a:t>
            </a:r>
            <a:r>
              <a:rPr lang="en-US" dirty="0" smtClean="0">
                <a:ea typeface="Microsoft YaHei"/>
                <a:cs typeface="Microsoft YaHei"/>
              </a:rPr>
              <a:t> </a:t>
            </a:r>
            <a:r>
              <a:rPr lang="en-US" dirty="0" err="1" smtClean="0">
                <a:ea typeface="Microsoft YaHei"/>
                <a:cs typeface="Microsoft YaHei"/>
              </a:rPr>
              <a:t>como</a:t>
            </a:r>
            <a:r>
              <a:rPr lang="en-US" baseline="0" dirty="0" smtClean="0">
                <a:ea typeface="Microsoft YaHei"/>
                <a:cs typeface="Microsoft YaHei"/>
              </a:rPr>
              <a:t> </a:t>
            </a:r>
            <a:r>
              <a:rPr lang="en-US" baseline="0" dirty="0" err="1" smtClean="0">
                <a:ea typeface="Microsoft YaHei"/>
                <a:cs typeface="Microsoft YaHei"/>
              </a:rPr>
              <a:t>entidades</a:t>
            </a:r>
            <a:r>
              <a:rPr lang="en-US" baseline="0" dirty="0" smtClean="0">
                <a:ea typeface="Microsoft YaHei"/>
                <a:cs typeface="Microsoft YaHei"/>
              </a:rPr>
              <a:t> de </a:t>
            </a:r>
            <a:r>
              <a:rPr lang="en-US" baseline="0" dirty="0" err="1" smtClean="0">
                <a:ea typeface="Microsoft YaHei"/>
                <a:cs typeface="Microsoft YaHei"/>
              </a:rPr>
              <a:t>cualquiera</a:t>
            </a:r>
            <a:r>
              <a:rPr lang="en-US" baseline="0" dirty="0" smtClean="0">
                <a:ea typeface="Microsoft YaHei"/>
                <a:cs typeface="Microsoft YaHei"/>
              </a:rPr>
              <a:t> de </a:t>
            </a:r>
            <a:r>
              <a:rPr lang="en-US" baseline="0" dirty="0" err="1" smtClean="0">
                <a:ea typeface="Microsoft YaHei"/>
                <a:cs typeface="Microsoft YaHei"/>
              </a:rPr>
              <a:t>estos</a:t>
            </a:r>
            <a:r>
              <a:rPr lang="en-US" baseline="0" dirty="0" smtClean="0">
                <a:ea typeface="Microsoft YaHei"/>
                <a:cs typeface="Microsoft YaHei"/>
              </a:rPr>
              <a:t> </a:t>
            </a:r>
            <a:r>
              <a:rPr lang="en-US" baseline="0" dirty="0" err="1" smtClean="0">
                <a:ea typeface="Microsoft YaHei"/>
                <a:cs typeface="Microsoft YaHei"/>
              </a:rPr>
              <a:t>tipos</a:t>
            </a:r>
            <a:r>
              <a:rPr lang="en-US" baseline="0" dirty="0" smtClean="0">
                <a:ea typeface="Microsoft YaHei"/>
                <a:cs typeface="Microsoft YaHei"/>
              </a:rPr>
              <a:t> </a:t>
            </a:r>
            <a:r>
              <a:rPr lang="en-US" baseline="0" dirty="0" err="1" smtClean="0">
                <a:ea typeface="Microsoft YaHei"/>
                <a:cs typeface="Microsoft YaHei"/>
              </a:rPr>
              <a:t>establecidas</a:t>
            </a:r>
            <a:r>
              <a:rPr lang="en-US" baseline="0" dirty="0" smtClean="0">
                <a:ea typeface="Microsoft YaHei"/>
                <a:cs typeface="Microsoft YaHei"/>
              </a:rPr>
              <a:t> a </a:t>
            </a:r>
            <a:r>
              <a:rPr lang="en-US" baseline="0" dirty="0" err="1" smtClean="0">
                <a:ea typeface="Microsoft YaHei"/>
                <a:cs typeface="Microsoft YaHei"/>
              </a:rPr>
              <a:t>nivel</a:t>
            </a:r>
            <a:r>
              <a:rPr lang="en-US" baseline="0" dirty="0" smtClean="0">
                <a:ea typeface="Microsoft YaHei"/>
                <a:cs typeface="Microsoft YaHei"/>
              </a:rPr>
              <a:t> </a:t>
            </a:r>
            <a:r>
              <a:rPr lang="en-US" baseline="0" dirty="0" err="1" smtClean="0">
                <a:ea typeface="Microsoft YaHei"/>
                <a:cs typeface="Microsoft YaHei"/>
              </a:rPr>
              <a:t>estatal</a:t>
            </a:r>
            <a:r>
              <a:rPr lang="en-US" baseline="0" dirty="0" smtClean="0">
                <a:ea typeface="Microsoft YaHei"/>
                <a:cs typeface="Microsoft YaHei"/>
              </a:rPr>
              <a:t>, provincial, </a:t>
            </a:r>
            <a:r>
              <a:rPr lang="en-US" baseline="0" dirty="0" err="1" smtClean="0">
                <a:ea typeface="Microsoft YaHei"/>
                <a:cs typeface="Microsoft YaHei"/>
              </a:rPr>
              <a:t>departamental</a:t>
            </a:r>
            <a:r>
              <a:rPr lang="en-US" baseline="0" dirty="0" smtClean="0">
                <a:ea typeface="Microsoft YaHei"/>
                <a:cs typeface="Microsoft YaHei"/>
              </a:rPr>
              <a:t>, etc. </a:t>
            </a:r>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baseline="0" dirty="0" smtClean="0">
              <a:ea typeface="Microsoft YaHei"/>
              <a:cs typeface="Microsoft YaHei"/>
            </a:endParaRPr>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aseline="0" dirty="0" err="1" smtClean="0">
                <a:ea typeface="Microsoft YaHei"/>
                <a:cs typeface="Microsoft YaHei"/>
              </a:rPr>
              <a:t>Todos</a:t>
            </a:r>
            <a:r>
              <a:rPr lang="en-US" baseline="0" dirty="0" smtClean="0">
                <a:ea typeface="Microsoft YaHei"/>
                <a:cs typeface="Microsoft YaHei"/>
              </a:rPr>
              <a:t> los </a:t>
            </a:r>
            <a:r>
              <a:rPr lang="en-US" baseline="0" dirty="0" err="1" smtClean="0">
                <a:ea typeface="Microsoft YaHei"/>
                <a:cs typeface="Microsoft YaHei"/>
              </a:rPr>
              <a:t>parques</a:t>
            </a:r>
            <a:r>
              <a:rPr lang="en-US" baseline="0" dirty="0" smtClean="0">
                <a:ea typeface="Microsoft YaHei"/>
                <a:cs typeface="Microsoft YaHei"/>
              </a:rPr>
              <a:t>, </a:t>
            </a:r>
            <a:r>
              <a:rPr lang="en-US" baseline="0" dirty="0" err="1" smtClean="0">
                <a:ea typeface="Microsoft YaHei"/>
                <a:cs typeface="Microsoft YaHei"/>
              </a:rPr>
              <a:t>bosques</a:t>
            </a:r>
            <a:r>
              <a:rPr lang="en-US" baseline="0" dirty="0" smtClean="0">
                <a:ea typeface="Microsoft YaHei"/>
                <a:cs typeface="Microsoft YaHei"/>
              </a:rPr>
              <a:t>, etc., </a:t>
            </a:r>
            <a:r>
              <a:rPr lang="en-US" baseline="0" dirty="0" err="1" smtClean="0">
                <a:ea typeface="Microsoft YaHei"/>
                <a:cs typeface="Microsoft YaHei"/>
              </a:rPr>
              <a:t>extranjeros</a:t>
            </a:r>
            <a:r>
              <a:rPr lang="en-US" baseline="0" dirty="0" smtClean="0">
                <a:ea typeface="Microsoft YaHei"/>
                <a:cs typeface="Microsoft YaHei"/>
              </a:rPr>
              <a:t> se </a:t>
            </a:r>
            <a:r>
              <a:rPr lang="en-US" baseline="0" dirty="0" err="1" smtClean="0">
                <a:ea typeface="Microsoft YaHei"/>
                <a:cs typeface="Microsoft YaHei"/>
              </a:rPr>
              <a:t>establecen</a:t>
            </a:r>
            <a:r>
              <a:rPr lang="en-US" baseline="0" dirty="0" smtClean="0">
                <a:ea typeface="Microsoft YaHei"/>
                <a:cs typeface="Microsoft YaHei"/>
              </a:rPr>
              <a:t> de </a:t>
            </a:r>
            <a:r>
              <a:rPr lang="en-US" baseline="0" dirty="0" err="1" smtClean="0">
                <a:ea typeface="Microsoft YaHei"/>
                <a:cs typeface="Microsoft YaHei"/>
              </a:rPr>
              <a:t>acuerdo</a:t>
            </a:r>
            <a:r>
              <a:rPr lang="en-US" baseline="0" dirty="0" smtClean="0">
                <a:ea typeface="Microsoft YaHei"/>
                <a:cs typeface="Microsoft YaHei"/>
              </a:rPr>
              <a:t> con </a:t>
            </a:r>
            <a:r>
              <a:rPr lang="en-US" baseline="0" dirty="0" err="1" smtClean="0">
                <a:ea typeface="Microsoft YaHei"/>
                <a:cs typeface="Microsoft YaHei"/>
              </a:rPr>
              <a:t>estas</a:t>
            </a:r>
            <a:r>
              <a:rPr lang="en-US" baseline="0" dirty="0" smtClean="0">
                <a:ea typeface="Microsoft YaHei"/>
                <a:cs typeface="Microsoft YaHei"/>
              </a:rPr>
              <a:t> </a:t>
            </a:r>
            <a:r>
              <a:rPr lang="en-US" baseline="0" dirty="0" err="1" smtClean="0">
                <a:ea typeface="Microsoft YaHei"/>
                <a:cs typeface="Microsoft YaHei"/>
              </a:rPr>
              <a:t>reglas</a:t>
            </a:r>
            <a:r>
              <a:rPr lang="en-US" baseline="0" dirty="0" smtClean="0">
                <a:ea typeface="Microsoft YaHei"/>
                <a:cs typeface="Microsoft YaHei"/>
              </a:rPr>
              <a:t>. </a:t>
            </a:r>
            <a:endParaRPr lang="en-US" dirty="0" smtClean="0">
              <a:ea typeface="Microsoft YaHei"/>
              <a:cs typeface="Microsoft YaHei"/>
            </a:endParaRPr>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p:txBody>
      </p:sp>
      <p:sp>
        <p:nvSpPr>
          <p:cNvPr id="223236" name="Slide Number Placeholder 3"/>
          <p:cNvSpPr>
            <a:spLocks noGrp="1"/>
          </p:cNvSpPr>
          <p:nvPr>
            <p:ph type="sldNum" sz="quarter"/>
          </p:nvPr>
        </p:nvSpPr>
        <p:spPr>
          <a:noFill/>
          <a:ln>
            <a:miter lim="800000"/>
            <a:headEnd/>
            <a:tailEnd/>
          </a:ln>
        </p:spPr>
        <p:txBody>
          <a:bodyPr/>
          <a:lstStyle/>
          <a:p>
            <a:fld id="{2962A3FC-FE5D-4938-BAA3-4E879BD6C1EE}" type="slidenum">
              <a:rPr lang="en-US" smtClean="0"/>
              <a:pPr/>
              <a:t>105</a:t>
            </a:fld>
            <a:endParaRPr lang="en-US" smtClean="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282" name="Rectangle 1"/>
          <p:cNvSpPr>
            <a:spLocks noGrp="1" noRot="1" noChangeAspect="1" noChangeArrowheads="1" noTextEdit="1"/>
          </p:cNvSpPr>
          <p:nvPr>
            <p:ph type="sldImg"/>
          </p:nvPr>
        </p:nvSpPr>
        <p:spPr>
          <a:xfrm>
            <a:off x="1258888" y="722313"/>
            <a:ext cx="4799012" cy="3598862"/>
          </a:xfrm>
          <a:solidFill>
            <a:srgbClr val="FFFFFF"/>
          </a:solidFill>
          <a:ln>
            <a:solidFill>
              <a:srgbClr val="000000"/>
            </a:solidFill>
            <a:miter lim="800000"/>
          </a:ln>
        </p:spPr>
      </p:sp>
      <p:sp>
        <p:nvSpPr>
          <p:cNvPr id="225283" name="Text Box 2"/>
          <p:cNvSpPr>
            <a:spLocks noGrp="1" noChangeArrowheads="1"/>
          </p:cNvSpPr>
          <p:nvPr>
            <p:ph type="body" idx="1"/>
          </p:nvPr>
        </p:nvSpPr>
        <p:spPr>
          <a:xfrm>
            <a:off x="974725" y="4560888"/>
            <a:ext cx="5365750" cy="4318000"/>
          </a:xfrm>
          <a:noFill/>
        </p:spPr>
        <p:txBody>
          <a:bodyPr/>
          <a:lstStyle/>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Microsoft YaHei"/>
              </a:rPr>
              <a:t>Véase</a:t>
            </a:r>
            <a:r>
              <a:rPr lang="en-US" dirty="0" smtClean="0">
                <a:ea typeface="Microsoft YaHei"/>
                <a:cs typeface="Microsoft YaHei"/>
              </a:rPr>
              <a:t> </a:t>
            </a:r>
            <a:r>
              <a:rPr lang="en-US" dirty="0" err="1" smtClean="0">
                <a:ea typeface="Microsoft YaHei"/>
                <a:cs typeface="Microsoft YaHei"/>
              </a:rPr>
              <a:t>que</a:t>
            </a:r>
            <a:r>
              <a:rPr lang="en-US" dirty="0" smtClean="0">
                <a:ea typeface="Microsoft YaHei"/>
                <a:cs typeface="Microsoft YaHei"/>
              </a:rPr>
              <a:t> ambos </a:t>
            </a:r>
            <a:r>
              <a:rPr lang="en-US" dirty="0" err="1" smtClean="0">
                <a:ea typeface="Microsoft YaHei"/>
                <a:cs typeface="Microsoft YaHei"/>
              </a:rPr>
              <a:t>tienen</a:t>
            </a:r>
            <a:r>
              <a:rPr lang="en-US" dirty="0" smtClean="0">
                <a:ea typeface="Microsoft YaHei"/>
                <a:cs typeface="Microsoft YaHei"/>
              </a:rPr>
              <a:t> </a:t>
            </a:r>
            <a:r>
              <a:rPr lang="en-US" dirty="0" err="1" smtClean="0">
                <a:ea typeface="Microsoft YaHei"/>
                <a:cs typeface="Microsoft YaHei"/>
              </a:rPr>
              <a:t>calificadores</a:t>
            </a:r>
            <a:r>
              <a:rPr lang="en-US" baseline="0" dirty="0" smtClean="0">
                <a:ea typeface="Microsoft YaHei"/>
                <a:cs typeface="Microsoft YaHei"/>
              </a:rPr>
              <a:t> de </a:t>
            </a:r>
            <a:r>
              <a:rPr lang="en-US" dirty="0" err="1" smtClean="0">
                <a:ea typeface="Microsoft YaHei"/>
                <a:cs typeface="Microsoft YaHei"/>
              </a:rPr>
              <a:t>diferentes</a:t>
            </a:r>
            <a:r>
              <a:rPr lang="en-US" baseline="0" dirty="0" smtClean="0">
                <a:ea typeface="Microsoft YaHei"/>
                <a:cs typeface="Microsoft YaHei"/>
              </a:rPr>
              <a:t> </a:t>
            </a:r>
            <a:r>
              <a:rPr lang="en-US" baseline="0" dirty="0" err="1" smtClean="0">
                <a:ea typeface="Microsoft YaHei"/>
                <a:cs typeface="Microsoft YaHei"/>
              </a:rPr>
              <a:t>tipos</a:t>
            </a:r>
            <a:r>
              <a:rPr lang="en-US" baseline="0" dirty="0" smtClean="0">
                <a:ea typeface="Microsoft YaHei"/>
                <a:cs typeface="Microsoft YaHei"/>
              </a:rPr>
              <a:t>, los </a:t>
            </a:r>
            <a:r>
              <a:rPr lang="en-US" baseline="0" dirty="0" err="1" smtClean="0">
                <a:ea typeface="Microsoft YaHei"/>
                <a:cs typeface="Microsoft YaHei"/>
              </a:rPr>
              <a:t>cuales</a:t>
            </a:r>
            <a:r>
              <a:rPr lang="en-US" baseline="0" dirty="0" smtClean="0">
                <a:ea typeface="Microsoft YaHei"/>
                <a:cs typeface="Microsoft YaHei"/>
              </a:rPr>
              <a:t> </a:t>
            </a:r>
            <a:r>
              <a:rPr lang="en-US" baseline="0" dirty="0" err="1" smtClean="0">
                <a:ea typeface="Microsoft YaHei"/>
                <a:cs typeface="Microsoft YaHei"/>
              </a:rPr>
              <a:t>corresponden</a:t>
            </a:r>
            <a:r>
              <a:rPr lang="en-US" baseline="0" dirty="0" smtClean="0">
                <a:ea typeface="Microsoft YaHei"/>
                <a:cs typeface="Microsoft YaHei"/>
              </a:rPr>
              <a:t> al </a:t>
            </a:r>
            <a:r>
              <a:rPr lang="en-US" baseline="0" dirty="0" err="1" smtClean="0">
                <a:ea typeface="Microsoft YaHei"/>
                <a:cs typeface="Microsoft YaHei"/>
              </a:rPr>
              <a:t>tipo</a:t>
            </a:r>
            <a:r>
              <a:rPr lang="en-US" baseline="0" dirty="0" smtClean="0">
                <a:ea typeface="Microsoft YaHei"/>
                <a:cs typeface="Microsoft YaHei"/>
              </a:rPr>
              <a:t> de </a:t>
            </a:r>
            <a:r>
              <a:rPr lang="en-US" baseline="0" dirty="0" err="1" smtClean="0">
                <a:ea typeface="Microsoft YaHei"/>
                <a:cs typeface="Microsoft YaHei"/>
              </a:rPr>
              <a:t>punto</a:t>
            </a:r>
            <a:r>
              <a:rPr lang="en-US" baseline="0" dirty="0" smtClean="0">
                <a:ea typeface="Microsoft YaHei"/>
                <a:cs typeface="Microsoft YaHei"/>
              </a:rPr>
              <a:t> de </a:t>
            </a:r>
            <a:r>
              <a:rPr lang="en-US" baseline="0" dirty="0" err="1" smtClean="0">
                <a:ea typeface="Microsoft YaHei"/>
                <a:cs typeface="Microsoft YaHei"/>
              </a:rPr>
              <a:t>acceso</a:t>
            </a:r>
            <a:r>
              <a:rPr lang="en-US" baseline="0" dirty="0" smtClean="0">
                <a:ea typeface="Microsoft YaHei"/>
                <a:cs typeface="Microsoft YaHei"/>
              </a:rPr>
              <a:t> </a:t>
            </a:r>
            <a:r>
              <a:rPr lang="en-US" baseline="0" dirty="0" err="1" smtClean="0">
                <a:ea typeface="Microsoft YaHei"/>
                <a:cs typeface="Microsoft YaHei"/>
              </a:rPr>
              <a:t>autorizado</a:t>
            </a:r>
            <a:r>
              <a:rPr lang="en-US" baseline="0" dirty="0" smtClean="0">
                <a:ea typeface="Microsoft YaHei"/>
                <a:cs typeface="Microsoft YaHei"/>
              </a:rPr>
              <a:t>.</a:t>
            </a:r>
            <a:endParaRPr lang="en-US" dirty="0" smtClean="0">
              <a:ea typeface="Microsoft YaHei"/>
              <a:cs typeface="Microsoft YaHei"/>
            </a:endParaRPr>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Microsoft YaHei"/>
            </a:endParaRPr>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ea typeface="Microsoft YaHei"/>
                <a:cs typeface="Microsoft YaHei"/>
              </a:rPr>
              <a:t>Si</a:t>
            </a:r>
            <a:r>
              <a:rPr lang="en-US" baseline="0" dirty="0" smtClean="0">
                <a:ea typeface="Microsoft YaHei"/>
                <a:cs typeface="Microsoft YaHei"/>
              </a:rPr>
              <a:t> </a:t>
            </a:r>
            <a:r>
              <a:rPr lang="en-US" baseline="0" dirty="0" err="1" smtClean="0">
                <a:ea typeface="Microsoft YaHei"/>
                <a:cs typeface="Microsoft YaHei"/>
              </a:rPr>
              <a:t>usted</a:t>
            </a:r>
            <a:r>
              <a:rPr lang="en-US" baseline="0" dirty="0" smtClean="0">
                <a:ea typeface="Microsoft YaHei"/>
                <a:cs typeface="Microsoft YaHei"/>
              </a:rPr>
              <a:t> </a:t>
            </a:r>
            <a:r>
              <a:rPr lang="en-US" baseline="0" dirty="0" err="1" smtClean="0">
                <a:ea typeface="Microsoft YaHei"/>
                <a:cs typeface="Microsoft YaHei"/>
              </a:rPr>
              <a:t>tiene</a:t>
            </a:r>
            <a:r>
              <a:rPr lang="en-US" baseline="0" dirty="0" smtClean="0">
                <a:ea typeface="Microsoft YaHei"/>
                <a:cs typeface="Microsoft YaHei"/>
              </a:rPr>
              <a:t> </a:t>
            </a:r>
            <a:r>
              <a:rPr lang="en-US" baseline="0" dirty="0" err="1" smtClean="0">
                <a:ea typeface="Microsoft YaHei"/>
                <a:cs typeface="Microsoft YaHei"/>
              </a:rPr>
              <a:t>cualquier</a:t>
            </a:r>
            <a:r>
              <a:rPr lang="en-US" baseline="0" dirty="0" smtClean="0">
                <a:ea typeface="Microsoft YaHei"/>
                <a:cs typeface="Microsoft YaHei"/>
              </a:rPr>
              <a:t> </a:t>
            </a:r>
            <a:r>
              <a:rPr lang="en-US" baseline="0" dirty="0" err="1" smtClean="0">
                <a:ea typeface="Microsoft YaHei"/>
                <a:cs typeface="Microsoft YaHei"/>
              </a:rPr>
              <a:t>duda</a:t>
            </a:r>
            <a:r>
              <a:rPr lang="en-US" baseline="0" dirty="0" smtClean="0">
                <a:ea typeface="Microsoft YaHei"/>
                <a:cs typeface="Microsoft YaHei"/>
              </a:rPr>
              <a:t> </a:t>
            </a:r>
            <a:r>
              <a:rPr lang="en-US" baseline="0" dirty="0" err="1" smtClean="0">
                <a:ea typeface="Microsoft YaHei"/>
                <a:cs typeface="Microsoft YaHei"/>
              </a:rPr>
              <a:t>sobre</a:t>
            </a:r>
            <a:r>
              <a:rPr lang="en-US" baseline="0" dirty="0" smtClean="0">
                <a:ea typeface="Microsoft YaHei"/>
                <a:cs typeface="Microsoft YaHei"/>
              </a:rPr>
              <a:t> </a:t>
            </a:r>
            <a:r>
              <a:rPr lang="en-US" baseline="0" dirty="0" err="1" smtClean="0">
                <a:ea typeface="Microsoft YaHei"/>
                <a:cs typeface="Microsoft YaHei"/>
              </a:rPr>
              <a:t>qué</a:t>
            </a:r>
            <a:r>
              <a:rPr lang="en-US" baseline="0" dirty="0" smtClean="0">
                <a:ea typeface="Microsoft YaHei"/>
                <a:cs typeface="Microsoft YaHei"/>
              </a:rPr>
              <a:t> </a:t>
            </a:r>
            <a:r>
              <a:rPr lang="en-US" baseline="0" dirty="0" err="1" smtClean="0">
                <a:ea typeface="Microsoft YaHei"/>
                <a:cs typeface="Microsoft YaHei"/>
              </a:rPr>
              <a:t>tipo</a:t>
            </a:r>
            <a:r>
              <a:rPr lang="en-US" baseline="0" dirty="0" smtClean="0">
                <a:ea typeface="Microsoft YaHei"/>
                <a:cs typeface="Microsoft YaHei"/>
              </a:rPr>
              <a:t> de </a:t>
            </a:r>
            <a:r>
              <a:rPr lang="en-US" baseline="0" dirty="0" err="1" smtClean="0">
                <a:ea typeface="Microsoft YaHei"/>
                <a:cs typeface="Microsoft YaHei"/>
              </a:rPr>
              <a:t>registro</a:t>
            </a:r>
            <a:r>
              <a:rPr lang="en-US" baseline="0" dirty="0" smtClean="0">
                <a:ea typeface="Microsoft YaHei"/>
                <a:cs typeface="Microsoft YaHei"/>
              </a:rPr>
              <a:t> de </a:t>
            </a:r>
            <a:r>
              <a:rPr lang="en-US" baseline="0" dirty="0" err="1" smtClean="0">
                <a:ea typeface="Microsoft YaHei"/>
                <a:cs typeface="Microsoft YaHei"/>
              </a:rPr>
              <a:t>autoridad</a:t>
            </a:r>
            <a:r>
              <a:rPr lang="en-US" baseline="0" dirty="0" smtClean="0">
                <a:ea typeface="Microsoft YaHei"/>
                <a:cs typeface="Microsoft YaHei"/>
              </a:rPr>
              <a:t> </a:t>
            </a:r>
            <a:r>
              <a:rPr lang="en-US" baseline="0" dirty="0" err="1" smtClean="0">
                <a:ea typeface="Microsoft YaHei"/>
                <a:cs typeface="Microsoft YaHei"/>
              </a:rPr>
              <a:t>está</a:t>
            </a:r>
            <a:r>
              <a:rPr lang="en-US" baseline="0" dirty="0" smtClean="0">
                <a:ea typeface="Microsoft YaHei"/>
                <a:cs typeface="Microsoft YaHei"/>
              </a:rPr>
              <a:t> </a:t>
            </a:r>
            <a:r>
              <a:rPr lang="en-US" baseline="0" dirty="0" err="1" smtClean="0">
                <a:ea typeface="Microsoft YaHei"/>
                <a:cs typeface="Microsoft YaHei"/>
              </a:rPr>
              <a:t>visualizando</a:t>
            </a:r>
            <a:r>
              <a:rPr lang="en-US" baseline="0" dirty="0" smtClean="0">
                <a:ea typeface="Microsoft YaHei"/>
                <a:cs typeface="Microsoft YaHei"/>
              </a:rPr>
              <a:t>, </a:t>
            </a:r>
            <a:r>
              <a:rPr lang="en-US" baseline="0" dirty="0" err="1" smtClean="0">
                <a:ea typeface="Microsoft YaHei"/>
                <a:cs typeface="Microsoft YaHei"/>
              </a:rPr>
              <a:t>consulte</a:t>
            </a:r>
            <a:r>
              <a:rPr lang="en-US" baseline="0" dirty="0" smtClean="0">
                <a:ea typeface="Microsoft YaHei"/>
                <a:cs typeface="Microsoft YaHei"/>
              </a:rPr>
              <a:t> al campo 010. Si </a:t>
            </a:r>
            <a:r>
              <a:rPr lang="en-US" baseline="0" dirty="0" err="1" smtClean="0">
                <a:ea typeface="Microsoft YaHei"/>
                <a:cs typeface="Microsoft YaHei"/>
              </a:rPr>
              <a:t>tiene</a:t>
            </a:r>
            <a:r>
              <a:rPr lang="en-US" baseline="0" dirty="0" smtClean="0">
                <a:ea typeface="Microsoft YaHei"/>
                <a:cs typeface="Microsoft YaHei"/>
              </a:rPr>
              <a:t> el valor “n”, </a:t>
            </a:r>
            <a:r>
              <a:rPr lang="en-US" baseline="0" dirty="0" err="1" smtClean="0">
                <a:ea typeface="Microsoft YaHei"/>
                <a:cs typeface="Microsoft YaHei"/>
              </a:rPr>
              <a:t>entonces</a:t>
            </a:r>
            <a:r>
              <a:rPr lang="en-US" baseline="0" dirty="0" smtClean="0">
                <a:ea typeface="Microsoft YaHei"/>
                <a:cs typeface="Microsoft YaHei"/>
              </a:rPr>
              <a:t> </a:t>
            </a:r>
            <a:r>
              <a:rPr lang="en-US" baseline="0" dirty="0" err="1" smtClean="0">
                <a:ea typeface="Microsoft YaHei"/>
                <a:cs typeface="Microsoft YaHei"/>
              </a:rPr>
              <a:t>este</a:t>
            </a:r>
            <a:r>
              <a:rPr lang="en-US" baseline="0" dirty="0" smtClean="0">
                <a:ea typeface="Microsoft YaHei"/>
                <a:cs typeface="Microsoft YaHei"/>
              </a:rPr>
              <a:t> </a:t>
            </a:r>
            <a:r>
              <a:rPr lang="en-US" baseline="0" dirty="0" err="1" smtClean="0">
                <a:ea typeface="Microsoft YaHei"/>
                <a:cs typeface="Microsoft YaHei"/>
              </a:rPr>
              <a:t>es</a:t>
            </a:r>
            <a:r>
              <a:rPr lang="en-US" baseline="0" dirty="0" smtClean="0">
                <a:ea typeface="Microsoft YaHei"/>
                <a:cs typeface="Microsoft YaHei"/>
              </a:rPr>
              <a:t> un </a:t>
            </a:r>
            <a:r>
              <a:rPr lang="en-US" baseline="0" dirty="0" err="1" smtClean="0">
                <a:ea typeface="Microsoft YaHei"/>
                <a:cs typeface="Microsoft YaHei"/>
              </a:rPr>
              <a:t>registro</a:t>
            </a:r>
            <a:r>
              <a:rPr lang="en-US" baseline="0" dirty="0" smtClean="0">
                <a:ea typeface="Microsoft YaHei"/>
                <a:cs typeface="Microsoft YaHei"/>
              </a:rPr>
              <a:t> de </a:t>
            </a:r>
            <a:r>
              <a:rPr lang="en-US" baseline="0" dirty="0" err="1" smtClean="0">
                <a:ea typeface="Microsoft YaHei"/>
                <a:cs typeface="Microsoft YaHei"/>
              </a:rPr>
              <a:t>autoridad</a:t>
            </a:r>
            <a:r>
              <a:rPr lang="en-US" baseline="0" dirty="0" smtClean="0">
                <a:ea typeface="Microsoft YaHei"/>
                <a:cs typeface="Microsoft YaHei"/>
              </a:rPr>
              <a:t> de </a:t>
            </a:r>
            <a:r>
              <a:rPr lang="en-US" baseline="0" dirty="0" err="1" smtClean="0">
                <a:ea typeface="Microsoft YaHei"/>
                <a:cs typeface="Microsoft YaHei"/>
              </a:rPr>
              <a:t>nombre</a:t>
            </a:r>
            <a:r>
              <a:rPr lang="en-US" baseline="0" dirty="0" smtClean="0">
                <a:ea typeface="Microsoft YaHei"/>
                <a:cs typeface="Microsoft YaHei"/>
              </a:rPr>
              <a:t>. Si el campo 010 </a:t>
            </a:r>
            <a:r>
              <a:rPr lang="en-US" baseline="0" dirty="0" err="1" smtClean="0">
                <a:ea typeface="Microsoft YaHei"/>
                <a:cs typeface="Microsoft YaHei"/>
              </a:rPr>
              <a:t>es</a:t>
            </a:r>
            <a:r>
              <a:rPr lang="en-US" baseline="0" dirty="0" smtClean="0">
                <a:ea typeface="Microsoft YaHei"/>
                <a:cs typeface="Microsoft YaHei"/>
              </a:rPr>
              <a:t> un </a:t>
            </a:r>
            <a:r>
              <a:rPr lang="en-US" baseline="0" dirty="0" err="1" smtClean="0">
                <a:ea typeface="Microsoft YaHei"/>
                <a:cs typeface="Microsoft YaHei"/>
              </a:rPr>
              <a:t>número</a:t>
            </a:r>
            <a:r>
              <a:rPr lang="en-US" baseline="0" dirty="0" smtClean="0">
                <a:ea typeface="Microsoft YaHei"/>
                <a:cs typeface="Microsoft YaHei"/>
              </a:rPr>
              <a:t> “</a:t>
            </a:r>
            <a:r>
              <a:rPr lang="en-US" baseline="0" dirty="0" err="1" smtClean="0">
                <a:ea typeface="Microsoft YaHei"/>
                <a:cs typeface="Microsoft YaHei"/>
              </a:rPr>
              <a:t>sh</a:t>
            </a:r>
            <a:r>
              <a:rPr lang="en-US" baseline="0" dirty="0" smtClean="0">
                <a:ea typeface="Microsoft YaHei"/>
                <a:cs typeface="Microsoft YaHei"/>
              </a:rPr>
              <a:t>”, </a:t>
            </a:r>
            <a:r>
              <a:rPr lang="en-US" baseline="0" dirty="0" err="1" smtClean="0">
                <a:ea typeface="Microsoft YaHei"/>
                <a:cs typeface="Microsoft YaHei"/>
              </a:rPr>
              <a:t>entonces</a:t>
            </a:r>
            <a:r>
              <a:rPr lang="en-US" baseline="0" dirty="0" smtClean="0">
                <a:ea typeface="Microsoft YaHei"/>
                <a:cs typeface="Microsoft YaHei"/>
              </a:rPr>
              <a:t> se </a:t>
            </a:r>
            <a:r>
              <a:rPr lang="en-US" baseline="0" dirty="0" err="1" smtClean="0">
                <a:ea typeface="Microsoft YaHei"/>
                <a:cs typeface="Microsoft YaHei"/>
              </a:rPr>
              <a:t>trata</a:t>
            </a:r>
            <a:r>
              <a:rPr lang="en-US" baseline="0" dirty="0" smtClean="0">
                <a:ea typeface="Microsoft YaHei"/>
                <a:cs typeface="Microsoft YaHei"/>
              </a:rPr>
              <a:t> de un </a:t>
            </a:r>
            <a:r>
              <a:rPr lang="en-US" baseline="0" dirty="0" err="1" smtClean="0">
                <a:ea typeface="Microsoft YaHei"/>
                <a:cs typeface="Microsoft YaHei"/>
              </a:rPr>
              <a:t>encabezamiento</a:t>
            </a:r>
            <a:r>
              <a:rPr lang="en-US" baseline="0" dirty="0" smtClean="0">
                <a:ea typeface="Microsoft YaHei"/>
                <a:cs typeface="Microsoft YaHei"/>
              </a:rPr>
              <a:t> de </a:t>
            </a:r>
            <a:r>
              <a:rPr lang="en-US" baseline="0" dirty="0" err="1" smtClean="0">
                <a:ea typeface="Microsoft YaHei"/>
                <a:cs typeface="Microsoft YaHei"/>
              </a:rPr>
              <a:t>materia</a:t>
            </a:r>
            <a:r>
              <a:rPr lang="en-US" baseline="0" dirty="0" smtClean="0">
                <a:ea typeface="Microsoft YaHei"/>
                <a:cs typeface="Microsoft YaHei"/>
              </a:rPr>
              <a:t>.</a:t>
            </a:r>
          </a:p>
          <a:p>
            <a:pPr eaLnBrk="1" hangingPunct="1">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baseline="0" dirty="0" smtClean="0">
              <a:ea typeface="Microsoft YaHei"/>
              <a:cs typeface="Microsoft YaHei"/>
            </a:endParaRPr>
          </a:p>
        </p:txBody>
      </p:sp>
      <p:sp>
        <p:nvSpPr>
          <p:cNvPr id="225284" name="Slide Number Placeholder 3"/>
          <p:cNvSpPr>
            <a:spLocks noGrp="1"/>
          </p:cNvSpPr>
          <p:nvPr>
            <p:ph type="sldNum" sz="quarter"/>
          </p:nvPr>
        </p:nvSpPr>
        <p:spPr>
          <a:noFill/>
          <a:ln>
            <a:miter lim="800000"/>
            <a:headEnd/>
            <a:tailEnd/>
          </a:ln>
        </p:spPr>
        <p:txBody>
          <a:bodyPr/>
          <a:lstStyle/>
          <a:p>
            <a:fld id="{52A14630-EC53-4014-80C3-0ABBB05FA530}" type="slidenum">
              <a:rPr lang="en-US" smtClean="0"/>
              <a:pPr/>
              <a:t>106</a:t>
            </a:fld>
            <a:endParaRPr lang="en-US" smtClean="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7330" name="Text Box 2"/>
          <p:cNvSpPr>
            <a:spLocks noGrp="1" noChangeArrowheads="1"/>
          </p:cNvSpPr>
          <p:nvPr>
            <p:ph type="body"/>
          </p:nvPr>
        </p:nvSpPr>
        <p:spPr>
          <a:xfrm>
            <a:off x="809625" y="4932363"/>
            <a:ext cx="6348413" cy="4511675"/>
          </a:xfrm>
        </p:spPr>
        <p:txBody>
          <a:bodyPr/>
          <a:lstStyle/>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cs typeface="Times New Roman" pitchFamily="18" charset="0"/>
              </a:rPr>
              <a:t>Nota para el instructor: </a:t>
            </a:r>
            <a:r>
              <a:rPr lang="en-US" dirty="0" err="1" smtClean="0">
                <a:cs typeface="Times New Roman" pitchFamily="18" charset="0"/>
              </a:rPr>
              <a:t>Sugiera</a:t>
            </a:r>
            <a:r>
              <a:rPr lang="en-US" dirty="0" smtClean="0">
                <a:cs typeface="Times New Roman" pitchFamily="18" charset="0"/>
              </a:rPr>
              <a:t> </a:t>
            </a:r>
            <a:r>
              <a:rPr lang="en-US" dirty="0" err="1" smtClean="0">
                <a:cs typeface="Times New Roman" pitchFamily="18" charset="0"/>
              </a:rPr>
              <a:t>las</a:t>
            </a:r>
            <a:r>
              <a:rPr lang="en-US" dirty="0" smtClean="0">
                <a:cs typeface="Times New Roman" pitchFamily="18" charset="0"/>
              </a:rPr>
              <a:t>  </a:t>
            </a:r>
            <a:r>
              <a:rPr lang="en-US" dirty="0" err="1" smtClean="0">
                <a:cs typeface="Times New Roman" pitchFamily="18" charset="0"/>
              </a:rPr>
              <a:t>respuestas</a:t>
            </a:r>
            <a:r>
              <a:rPr lang="en-US" baseline="0" dirty="0" smtClean="0">
                <a:cs typeface="Times New Roman" pitchFamily="18" charset="0"/>
              </a:rPr>
              <a:t> </a:t>
            </a:r>
            <a:r>
              <a:rPr lang="en-US" baseline="0" dirty="0" err="1" smtClean="0">
                <a:cs typeface="Times New Roman" pitchFamily="18" charset="0"/>
              </a:rPr>
              <a:t>que</a:t>
            </a:r>
            <a:r>
              <a:rPr lang="en-US" baseline="0" dirty="0" smtClean="0">
                <a:cs typeface="Times New Roman" pitchFamily="18" charset="0"/>
              </a:rPr>
              <a:t> se </a:t>
            </a:r>
            <a:r>
              <a:rPr lang="en-US" baseline="0" dirty="0" err="1" smtClean="0">
                <a:cs typeface="Times New Roman" pitchFamily="18" charset="0"/>
              </a:rPr>
              <a:t>dan</a:t>
            </a:r>
            <a:r>
              <a:rPr lang="en-US" baseline="0" dirty="0" smtClean="0">
                <a:cs typeface="Times New Roman" pitchFamily="18" charset="0"/>
              </a:rPr>
              <a:t> </a:t>
            </a:r>
            <a:r>
              <a:rPr lang="en-US" baseline="0" dirty="0" err="1" smtClean="0">
                <a:cs typeface="Times New Roman" pitchFamily="18" charset="0"/>
              </a:rPr>
              <a:t>abajo</a:t>
            </a:r>
            <a:r>
              <a:rPr lang="en-US" baseline="0" dirty="0" smtClean="0">
                <a:cs typeface="Times New Roman" pitchFamily="18" charset="0"/>
              </a:rPr>
              <a:t>. Los </a:t>
            </a:r>
            <a:r>
              <a:rPr lang="en-US" baseline="0" dirty="0" err="1" smtClean="0">
                <a:cs typeface="Times New Roman" pitchFamily="18" charset="0"/>
              </a:rPr>
              <a:t>participantes</a:t>
            </a:r>
            <a:r>
              <a:rPr lang="en-US" baseline="0" dirty="0" smtClean="0">
                <a:cs typeface="Times New Roman" pitchFamily="18" charset="0"/>
              </a:rPr>
              <a:t> no </a:t>
            </a:r>
            <a:r>
              <a:rPr lang="en-US" baseline="0" dirty="0" err="1" smtClean="0">
                <a:cs typeface="Times New Roman" pitchFamily="18" charset="0"/>
              </a:rPr>
              <a:t>tienen</a:t>
            </a:r>
            <a:r>
              <a:rPr lang="en-US" baseline="0" dirty="0" smtClean="0">
                <a:cs typeface="Times New Roman" pitchFamily="18" charset="0"/>
              </a:rPr>
              <a:t> </a:t>
            </a:r>
            <a:r>
              <a:rPr lang="en-US" baseline="0" dirty="0" err="1" smtClean="0">
                <a:cs typeface="Times New Roman" pitchFamily="18" charset="0"/>
              </a:rPr>
              <a:t>las</a:t>
            </a:r>
            <a:r>
              <a:rPr lang="en-US" baseline="0" dirty="0" smtClean="0">
                <a:cs typeface="Times New Roman" pitchFamily="18" charset="0"/>
              </a:rPr>
              <a:t> </a:t>
            </a:r>
            <a:r>
              <a:rPr lang="en-US" baseline="0" dirty="0" err="1" smtClean="0">
                <a:cs typeface="Times New Roman" pitchFamily="18" charset="0"/>
              </a:rPr>
              <a:t>respuestas</a:t>
            </a:r>
            <a:r>
              <a:rPr lang="en-US" baseline="0" dirty="0" smtClean="0">
                <a:cs typeface="Times New Roman" pitchFamily="18" charset="0"/>
              </a:rPr>
              <a:t> en </a:t>
            </a:r>
            <a:r>
              <a:rPr lang="en-US" baseline="0" dirty="0" err="1" smtClean="0">
                <a:cs typeface="Times New Roman" pitchFamily="18" charset="0"/>
              </a:rPr>
              <a:t>sus</a:t>
            </a:r>
            <a:r>
              <a:rPr lang="en-US" baseline="0" dirty="0" smtClean="0">
                <a:cs typeface="Times New Roman" pitchFamily="18" charset="0"/>
              </a:rPr>
              <a:t> </a:t>
            </a:r>
            <a:r>
              <a:rPr lang="en-US" baseline="0" dirty="0" err="1" smtClean="0">
                <a:cs typeface="Times New Roman" pitchFamily="18" charset="0"/>
              </a:rPr>
              <a:t>manuales</a:t>
            </a:r>
            <a:r>
              <a:rPr lang="en-US" dirty="0" smtClean="0">
                <a:cs typeface="Times New Roman" pitchFamily="18" charset="0"/>
              </a:rPr>
              <a:t>.</a:t>
            </a:r>
            <a:endParaRPr lang="en-US" dirty="0" smtClean="0">
              <a:ea typeface="Microsoft YaHei"/>
              <a:cs typeface="Times New Roman" pitchFamily="18" charset="0"/>
            </a:endParaRP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err="1" smtClean="0">
                <a:ea typeface="Microsoft YaHei"/>
                <a:cs typeface="Times New Roman" pitchFamily="18" charset="0"/>
              </a:rPr>
              <a:t>Respuestas</a:t>
            </a:r>
            <a:r>
              <a:rPr lang="en-US" baseline="0" dirty="0" smtClean="0">
                <a:ea typeface="Microsoft YaHei"/>
                <a:cs typeface="Times New Roman" pitchFamily="18" charset="0"/>
              </a:rPr>
              <a:t> </a:t>
            </a:r>
            <a:r>
              <a:rPr lang="en-US" baseline="0" dirty="0" err="1" smtClean="0">
                <a:ea typeface="Microsoft YaHei"/>
                <a:cs typeface="Times New Roman" pitchFamily="18" charset="0"/>
              </a:rPr>
              <a:t>posibles</a:t>
            </a:r>
            <a:r>
              <a:rPr lang="en-US" dirty="0" smtClean="0">
                <a:ea typeface="Microsoft YaHei"/>
                <a:cs typeface="Times New Roman" pitchFamily="18" charset="0"/>
              </a:rPr>
              <a:t>:</a:t>
            </a: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ea typeface="Microsoft YaHei"/>
              <a:cs typeface="Times New Roman" pitchFamily="18" charset="0"/>
            </a:endParaRP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cs typeface="Times New Roman" pitchFamily="18" charset="0"/>
              </a:rPr>
              <a:t>046     $s 1919 $v Masterworks from the Butler Institute of American Art, 2010</a:t>
            </a: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ea typeface="Microsoft YaHei"/>
                <a:cs typeface="Times New Roman" pitchFamily="18" charset="0"/>
              </a:rPr>
              <a:t>110 2_ $a Butler Institute of American Art</a:t>
            </a:r>
          </a:p>
          <a:p>
            <a:pPr marL="2286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cs typeface="Times New Roman" pitchFamily="18" charset="0"/>
              </a:rPr>
              <a:t>368     $a Art museums $2 </a:t>
            </a:r>
            <a:r>
              <a:rPr lang="en-US" sz="1000" dirty="0" err="1" smtClean="0">
                <a:cs typeface="Times New Roman" pitchFamily="18" charset="0"/>
              </a:rPr>
              <a:t>lcsh</a:t>
            </a:r>
            <a:r>
              <a:rPr lang="en-US" sz="1000" dirty="0" smtClean="0">
                <a:cs typeface="Times New Roman" pitchFamily="18" charset="0"/>
              </a:rPr>
              <a:t>  OR </a:t>
            </a:r>
          </a:p>
          <a:p>
            <a:pPr marL="2286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cs typeface="Times New Roman" pitchFamily="18" charset="0"/>
              </a:rPr>
              <a:t>368     $a Museums $2 </a:t>
            </a:r>
            <a:r>
              <a:rPr lang="en-US" sz="1000" dirty="0" err="1" smtClean="0">
                <a:cs typeface="Times New Roman" pitchFamily="18" charset="0"/>
              </a:rPr>
              <a:t>lcsh</a:t>
            </a:r>
            <a:r>
              <a:rPr lang="en-US" sz="1000" dirty="0" smtClean="0">
                <a:cs typeface="Times New Roman" pitchFamily="18" charset="0"/>
              </a:rPr>
              <a:t>  OR</a:t>
            </a:r>
            <a:endParaRPr lang="en-US" sz="1000" dirty="0" smtClean="0">
              <a:ea typeface="Microsoft YaHei"/>
              <a:cs typeface="Microsoft YaHei"/>
            </a:endParaRP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ea typeface="Microsoft YaHei"/>
                <a:cs typeface="Microsoft YaHei"/>
              </a:rPr>
              <a:t>370    $c U.S. $e  Youngstown, Ohio</a:t>
            </a: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ea typeface="Microsoft YaHei"/>
                <a:cs typeface="Microsoft YaHei"/>
              </a:rPr>
              <a:t>371    $a 524 Wick Avenue $b Youngstown $c Ohio $d U.S. $e 44502 $m info@butlerart.com </a:t>
            </a:r>
          </a:p>
          <a:p>
            <a:pPr marL="2286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cs typeface="Times New Roman" pitchFamily="18" charset="0"/>
              </a:rPr>
              <a:t>372    $a Art, American $2 </a:t>
            </a:r>
            <a:r>
              <a:rPr lang="en-US" sz="1000" dirty="0" err="1" smtClean="0">
                <a:cs typeface="Times New Roman" pitchFamily="18" charset="0"/>
              </a:rPr>
              <a:t>lcsh</a:t>
            </a:r>
            <a:endParaRPr lang="en-US" sz="1000" dirty="0" smtClean="0">
              <a:cs typeface="Times New Roman" pitchFamily="18" charset="0"/>
            </a:endParaRPr>
          </a:p>
          <a:p>
            <a:pPr marL="228600" indent="-228600">
              <a:spcBef>
                <a:spcPts val="450"/>
              </a:spcBef>
              <a:buClrTx/>
              <a:buFontTx/>
              <a:buAutoNum type="arabicPlain" startAt="67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ea typeface="Microsoft YaHei"/>
                <a:cs typeface="Microsoft YaHei"/>
              </a:rPr>
              <a:t>    $a Butler Institute of American Art webpage, viewed Feb. 2, 2013 $b (The Butler Institute of American Art; 524 Wick Avenue, Youngstown, Ohio                44502; email: info@butlerart.com)</a:t>
            </a: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000" dirty="0" smtClean="0">
              <a:ea typeface="Microsoft YaHei"/>
              <a:cs typeface="Microsoft YaHei"/>
            </a:endParaRP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1000" dirty="0" smtClean="0">
                <a:ea typeface="Microsoft YaHei"/>
                <a:cs typeface="Microsoft YaHei"/>
              </a:rPr>
              <a:t>110 2_ $a Universidad Autónoma de San Luis Potosí. $b Facultad de Medicina</a:t>
            </a:r>
          </a:p>
          <a:p>
            <a:pPr marL="2286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cs typeface="Times New Roman" pitchFamily="18" charset="0"/>
              </a:rPr>
              <a:t>368     $a Medical colleges $2 </a:t>
            </a:r>
            <a:r>
              <a:rPr lang="en-US" sz="1000" dirty="0" err="1" smtClean="0">
                <a:cs typeface="Times New Roman" pitchFamily="18" charset="0"/>
              </a:rPr>
              <a:t>lcsh</a:t>
            </a:r>
            <a:r>
              <a:rPr lang="en-US" sz="1000" dirty="0" smtClean="0">
                <a:cs typeface="Times New Roman" pitchFamily="18" charset="0"/>
              </a:rPr>
              <a:t>  OR</a:t>
            </a:r>
          </a:p>
          <a:p>
            <a:pPr marL="228600" indent="-228600">
              <a:buFont typeface="Times New Roman" pitchFamily="18" charset="0"/>
              <a:buAutoNum type="arabicPlain" startAt="368"/>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cs typeface="Times New Roman" pitchFamily="18" charset="0"/>
              </a:rPr>
              <a:t>     $a Universities and colleges $2 </a:t>
            </a:r>
            <a:r>
              <a:rPr lang="en-US" sz="1000" dirty="0" err="1" smtClean="0">
                <a:cs typeface="Times New Roman" pitchFamily="18" charset="0"/>
              </a:rPr>
              <a:t>lcsh</a:t>
            </a:r>
            <a:endParaRPr lang="en-US" sz="1000" dirty="0" smtClean="0">
              <a:cs typeface="Times New Roman" pitchFamily="18" charset="0"/>
            </a:endParaRP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1000" dirty="0" smtClean="0">
                <a:ea typeface="Microsoft YaHei"/>
                <a:cs typeface="Microsoft YaHei"/>
              </a:rPr>
              <a:t>370     $c </a:t>
            </a:r>
            <a:r>
              <a:rPr lang="es-ES" sz="1000" dirty="0" err="1" smtClean="0">
                <a:ea typeface="Microsoft YaHei"/>
                <a:cs typeface="Microsoft YaHei"/>
              </a:rPr>
              <a:t>Mexico</a:t>
            </a:r>
            <a:r>
              <a:rPr lang="es-ES" sz="1000" dirty="0" smtClean="0">
                <a:ea typeface="Microsoft YaHei"/>
                <a:cs typeface="Microsoft YaHei"/>
              </a:rPr>
              <a:t> $e San Luis </a:t>
            </a:r>
            <a:r>
              <a:rPr lang="es-ES" sz="1000" dirty="0" err="1" smtClean="0">
                <a:ea typeface="Microsoft YaHei"/>
                <a:cs typeface="Microsoft YaHei"/>
              </a:rPr>
              <a:t>Potosi</a:t>
            </a:r>
            <a:r>
              <a:rPr lang="es-ES" sz="1000" dirty="0" smtClean="0">
                <a:ea typeface="Microsoft YaHei"/>
                <a:cs typeface="Microsoft YaHei"/>
              </a:rPr>
              <a:t>, </a:t>
            </a:r>
            <a:r>
              <a:rPr lang="es-ES" sz="1000" dirty="0" err="1" smtClean="0">
                <a:ea typeface="Microsoft YaHei"/>
                <a:cs typeface="Microsoft YaHei"/>
              </a:rPr>
              <a:t>Mexico</a:t>
            </a:r>
            <a:endParaRPr lang="es-ES" sz="1000" dirty="0" smtClean="0">
              <a:ea typeface="Microsoft YaHei"/>
              <a:cs typeface="Microsoft YaHei"/>
            </a:endParaRP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1000" dirty="0" smtClean="0">
                <a:ea typeface="Microsoft YaHei"/>
                <a:cs typeface="Microsoft YaHei"/>
              </a:rPr>
              <a:t>372     $a Medicine--</a:t>
            </a:r>
            <a:r>
              <a:rPr lang="es-ES" sz="1000" dirty="0" err="1" smtClean="0">
                <a:ea typeface="Microsoft YaHei"/>
                <a:cs typeface="Microsoft YaHei"/>
              </a:rPr>
              <a:t>Study</a:t>
            </a:r>
            <a:r>
              <a:rPr lang="es-ES" sz="1000" dirty="0" smtClean="0">
                <a:ea typeface="Microsoft YaHei"/>
                <a:cs typeface="Microsoft YaHei"/>
              </a:rPr>
              <a:t> and </a:t>
            </a:r>
            <a:r>
              <a:rPr lang="es-ES" sz="1000" dirty="0" err="1" smtClean="0">
                <a:ea typeface="Microsoft YaHei"/>
                <a:cs typeface="Microsoft YaHei"/>
              </a:rPr>
              <a:t>teaching</a:t>
            </a:r>
            <a:r>
              <a:rPr lang="es-ES" sz="1000" dirty="0" smtClean="0">
                <a:ea typeface="Microsoft YaHei"/>
                <a:cs typeface="Microsoft YaHei"/>
              </a:rPr>
              <a:t> $2 </a:t>
            </a:r>
            <a:r>
              <a:rPr lang="es-ES" sz="1000" dirty="0" err="1" smtClean="0">
                <a:ea typeface="Microsoft YaHei"/>
                <a:cs typeface="Microsoft YaHei"/>
              </a:rPr>
              <a:t>lcsh</a:t>
            </a:r>
            <a:endParaRPr lang="es-ES" sz="1000" dirty="0" smtClean="0">
              <a:ea typeface="Microsoft YaHei"/>
              <a:cs typeface="Microsoft YaHei"/>
            </a:endParaRP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1000" dirty="0" smtClean="0">
                <a:ea typeface="Microsoft YaHei"/>
                <a:cs typeface="Microsoft YaHei"/>
              </a:rPr>
              <a:t>410 2  $a Facultad de Medicina de Universidad Autónoma de San Luis Potosí</a:t>
            </a:r>
          </a:p>
          <a:p>
            <a:pPr marL="228600" indent="-228600">
              <a:spcBef>
                <a:spcPts val="450"/>
              </a:spcBef>
              <a:buClrTx/>
              <a:buFontTx/>
              <a:buAutoNum type="arabicPlain" startAt="67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1000" dirty="0" smtClean="0">
                <a:ea typeface="Microsoft YaHei"/>
                <a:cs typeface="Microsoft YaHei"/>
              </a:rPr>
              <a:t>     $a Homenaje conmemorativo que la Facultad de Medicina de San Luis </a:t>
            </a:r>
            <a:r>
              <a:rPr lang="es-ES" sz="1000" dirty="0" err="1" smtClean="0">
                <a:ea typeface="Microsoft YaHei"/>
                <a:cs typeface="Microsoft YaHei"/>
              </a:rPr>
              <a:t>Potosi</a:t>
            </a:r>
            <a:r>
              <a:rPr lang="es-ES" sz="1000" dirty="0" smtClean="0">
                <a:ea typeface="Microsoft YaHei"/>
                <a:cs typeface="Microsoft YaHei"/>
              </a:rPr>
              <a:t> ofrece al poeta Jaime </a:t>
            </a:r>
            <a:r>
              <a:rPr lang="es-ES" sz="1000" dirty="0" err="1" smtClean="0">
                <a:ea typeface="Microsoft YaHei"/>
                <a:cs typeface="Microsoft YaHei"/>
              </a:rPr>
              <a:t>Sabines</a:t>
            </a:r>
            <a:r>
              <a:rPr lang="es-ES" sz="1000" dirty="0" smtClean="0">
                <a:ea typeface="Microsoft YaHei"/>
                <a:cs typeface="Microsoft YaHei"/>
              </a:rPr>
              <a:t>,  2000: $b </a:t>
            </a:r>
            <a:r>
              <a:rPr lang="es-ES" sz="1000" dirty="0" err="1" smtClean="0">
                <a:ea typeface="Microsoft YaHei"/>
                <a:cs typeface="Microsoft YaHei"/>
              </a:rPr>
              <a:t>t.p.</a:t>
            </a:r>
            <a:r>
              <a:rPr lang="es-ES" sz="1000" dirty="0" smtClean="0">
                <a:ea typeface="Microsoft YaHei"/>
                <a:cs typeface="Microsoft YaHei"/>
              </a:rPr>
              <a:t> (Universidad Autónoma de San Luis Potosí, Facultad de Medicina)</a:t>
            </a: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1000" dirty="0" smtClean="0">
              <a:ea typeface="Microsoft YaHei"/>
              <a:cs typeface="Microsoft YaHei"/>
            </a:endParaRP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cs typeface="Times New Roman" pitchFamily="18" charset="0"/>
              </a:rPr>
              <a:t>046     $s 19790906 $t 19790909</a:t>
            </a: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ea typeface="Microsoft YaHei"/>
                <a:cs typeface="Microsoft YaHei"/>
              </a:rPr>
              <a:t>111 2_ $a International Workshop on Nude Mice $n (3rd : $d 1979 : $c Bozeman, Mont.)</a:t>
            </a:r>
          </a:p>
          <a:p>
            <a:pPr marL="2286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cs typeface="Times New Roman" pitchFamily="18" charset="0"/>
              </a:rPr>
              <a:t>368      $a Congresses and conventions $2 </a:t>
            </a:r>
            <a:r>
              <a:rPr lang="en-US" sz="1000" dirty="0" err="1" smtClean="0">
                <a:cs typeface="Times New Roman" pitchFamily="18" charset="0"/>
              </a:rPr>
              <a:t>lcsh</a:t>
            </a:r>
            <a:r>
              <a:rPr lang="en-US" sz="1000" dirty="0" smtClean="0">
                <a:cs typeface="Times New Roman" pitchFamily="18" charset="0"/>
              </a:rPr>
              <a:t>  OR</a:t>
            </a:r>
          </a:p>
          <a:p>
            <a:pPr marL="228600" indent="-228600">
              <a:buFont typeface="Times New Roman" pitchFamily="18" charset="0"/>
              <a:buAutoNum type="arabicPlain" startAt="368"/>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cs typeface="Times New Roman" pitchFamily="18" charset="0"/>
              </a:rPr>
              <a:t>      $a Conference  OR</a:t>
            </a:r>
          </a:p>
          <a:p>
            <a:pPr marL="2286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cs typeface="Times New Roman" pitchFamily="18" charset="0"/>
              </a:rPr>
              <a:t>368      $a Workshop </a:t>
            </a:r>
          </a:p>
          <a:p>
            <a:pPr marL="2286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ea typeface="Microsoft YaHei"/>
                <a:cs typeface="Microsoft YaHei"/>
              </a:rPr>
              <a:t>370      $c U.S. $e Bozeman, Mont.</a:t>
            </a: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ea typeface="Microsoft YaHei"/>
                <a:cs typeface="Microsoft YaHei"/>
              </a:rPr>
              <a:t>372      $a Nude mouse   OR	</a:t>
            </a:r>
          </a:p>
          <a:p>
            <a:pPr marL="228600" indent="-228600">
              <a:spcBef>
                <a:spcPts val="450"/>
              </a:spcBef>
              <a:buClrTx/>
              <a:buFontTx/>
              <a:buAutoNum type="arabicPlain" startAt="372"/>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ea typeface="Microsoft YaHei"/>
                <a:cs typeface="Microsoft YaHei"/>
              </a:rPr>
              <a:t>      $a Nude mouse--Congresses $2 </a:t>
            </a:r>
            <a:r>
              <a:rPr lang="en-US" sz="1000" dirty="0" err="1" smtClean="0">
                <a:ea typeface="Microsoft YaHei"/>
                <a:cs typeface="Microsoft YaHei"/>
              </a:rPr>
              <a:t>lcsh</a:t>
            </a:r>
            <a:r>
              <a:rPr lang="en-US" sz="1000" dirty="0" smtClean="0">
                <a:ea typeface="Microsoft YaHei"/>
                <a:cs typeface="Microsoft YaHei"/>
              </a:rPr>
              <a:t>   </a:t>
            </a: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000" dirty="0" smtClean="0">
                <a:ea typeface="Microsoft YaHei"/>
                <a:cs typeface="Microsoft YaHei"/>
              </a:rPr>
              <a:t>670      $a Proceedings of the Third International Workshop on Nude Mice, 1979: $b </a:t>
            </a:r>
            <a:r>
              <a:rPr lang="en-US" sz="1000" dirty="0" err="1" smtClean="0">
                <a:ea typeface="Microsoft YaHei"/>
                <a:cs typeface="Microsoft YaHei"/>
              </a:rPr>
              <a:t>t.p</a:t>
            </a:r>
            <a:r>
              <a:rPr lang="en-US" sz="1000" dirty="0" smtClean="0">
                <a:ea typeface="Microsoft YaHei"/>
                <a:cs typeface="Microsoft YaHei"/>
              </a:rPr>
              <a:t>. (Montana State University, Bozeman, Montana; September 6-9, 1979)</a:t>
            </a: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000" dirty="0" smtClean="0">
              <a:ea typeface="Microsoft YaHei"/>
              <a:cs typeface="Microsoft YaHei"/>
            </a:endParaRPr>
          </a:p>
          <a:p>
            <a:pPr marL="228600" indent="-228600">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000" dirty="0" smtClean="0">
              <a:ea typeface="Microsoft YaHei"/>
              <a:cs typeface="Microsoft YaHei"/>
            </a:endParaRPr>
          </a:p>
        </p:txBody>
      </p:sp>
      <p:sp>
        <p:nvSpPr>
          <p:cNvPr id="227331" name="Text Box 3"/>
          <p:cNvSpPr txBox="1">
            <a:spLocks noChangeArrowheads="1"/>
          </p:cNvSpPr>
          <p:nvPr/>
        </p:nvSpPr>
        <p:spPr bwMode="auto">
          <a:xfrm>
            <a:off x="1588" y="0"/>
            <a:ext cx="633412" cy="312738"/>
          </a:xfrm>
          <a:prstGeom prst="rect">
            <a:avLst/>
          </a:prstGeom>
          <a:noFill/>
          <a:ln w="9525">
            <a:noFill/>
            <a:round/>
            <a:headEnd/>
            <a:tailEnd/>
          </a:ln>
        </p:spPr>
        <p:txBody>
          <a:bodyPr lIns="93375" tIns="46688" rIns="93375" bIns="46688"/>
          <a:lstStyle/>
          <a:p>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fld id="{F5DFFE94-2D6F-46B8-AB8D-ABFE55B2DC0C}" type="slidenum">
              <a:rPr lang="en-US" sz="1900">
                <a:solidFill>
                  <a:srgbClr val="000000"/>
                </a:solidFill>
                <a:latin typeface="Calibri" pitchFamily="34" charset="0"/>
                <a:cs typeface="Microsoft YaHei"/>
              </a:rPr>
              <a:pPr defTabSz="474663">
                <a:buSzPct val="100000"/>
                <a:tabLst>
                  <a:tab pos="0" algn="l"/>
                  <a:tab pos="474663" algn="l"/>
                  <a:tab pos="949325" algn="l"/>
                  <a:tab pos="1422400" algn="l"/>
                  <a:tab pos="1897063" algn="l"/>
                  <a:tab pos="2371725" algn="l"/>
                  <a:tab pos="2846388" algn="l"/>
                  <a:tab pos="3321050" algn="l"/>
                  <a:tab pos="3794125" algn="l"/>
                  <a:tab pos="4268788" algn="l"/>
                  <a:tab pos="4743450" algn="l"/>
                  <a:tab pos="5218113" algn="l"/>
                  <a:tab pos="5692775" algn="l"/>
                  <a:tab pos="6165850" algn="l"/>
                  <a:tab pos="6640513" algn="l"/>
                  <a:tab pos="7115175" algn="l"/>
                  <a:tab pos="7589838" algn="l"/>
                  <a:tab pos="8064500" algn="l"/>
                  <a:tab pos="8537575" algn="l"/>
                  <a:tab pos="9012238" algn="l"/>
                  <a:tab pos="9486900" algn="l"/>
                </a:tabLst>
              </a:pPr>
              <a:t>107</a:t>
            </a:fld>
            <a:endParaRPr lang="en-US" sz="1900">
              <a:solidFill>
                <a:srgbClr val="000000"/>
              </a:solidFill>
              <a:latin typeface="Calibri" pitchFamily="34" charset="0"/>
              <a:cs typeface="Microsoft YaHei"/>
            </a:endParaRPr>
          </a:p>
        </p:txBody>
      </p:sp>
      <p:sp>
        <p:nvSpPr>
          <p:cNvPr id="227332" name="Rectangle 4"/>
          <p:cNvSpPr>
            <a:spLocks noGrp="1" noRot="1" noChangeAspect="1" noChangeArrowheads="1" noTextEdit="1"/>
          </p:cNvSpPr>
          <p:nvPr>
            <p:ph type="sldImg" idx="1"/>
          </p:nvPr>
        </p:nvSpPr>
        <p:spPr>
          <a:xfrm>
            <a:off x="1458913" y="787400"/>
            <a:ext cx="5180012" cy="3884613"/>
          </a:xfrm>
          <a:solidFill>
            <a:srgbClr val="FFFFFF"/>
          </a:solidFill>
          <a:ln>
            <a:solidFill>
              <a:srgbClr val="000000"/>
            </a:solidFill>
            <a:miter lim="800000"/>
          </a:ln>
        </p:spPr>
      </p:sp>
      <p:sp>
        <p:nvSpPr>
          <p:cNvPr id="227333" name="Slide Number Placeholder 4"/>
          <p:cNvSpPr>
            <a:spLocks noGrp="1"/>
          </p:cNvSpPr>
          <p:nvPr>
            <p:ph type="sldNum" sz="quarter"/>
          </p:nvPr>
        </p:nvSpPr>
        <p:spPr>
          <a:noFill/>
          <a:ln>
            <a:miter lim="800000"/>
            <a:headEnd/>
            <a:tailEnd/>
          </a:ln>
        </p:spPr>
        <p:txBody>
          <a:bodyPr/>
          <a:lstStyle/>
          <a:p>
            <a:fld id="{DF221D42-7033-485A-AAC3-D89016AE3B32}" type="slidenum">
              <a:rPr lang="en-US" smtClean="0"/>
              <a:pPr/>
              <a:t>107</a:t>
            </a:fld>
            <a:endParaRPr lang="en-US" smtClean="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9378" name="Rectangle 1"/>
          <p:cNvSpPr>
            <a:spLocks noGrp="1" noRot="1" noChangeAspect="1" noChangeArrowheads="1" noTextEdit="1"/>
          </p:cNvSpPr>
          <p:nvPr>
            <p:ph type="sldImg"/>
          </p:nvPr>
        </p:nvSpPr>
        <p:spPr>
          <a:xfrm>
            <a:off x="1458913" y="787400"/>
            <a:ext cx="5180012" cy="3884613"/>
          </a:xfrm>
          <a:solidFill>
            <a:srgbClr val="FFFFFF"/>
          </a:solidFill>
          <a:ln>
            <a:solidFill>
              <a:srgbClr val="000000"/>
            </a:solidFill>
            <a:miter lim="800000"/>
          </a:ln>
        </p:spPr>
      </p:sp>
      <p:sp>
        <p:nvSpPr>
          <p:cNvPr id="229379" name="Rectangle 2"/>
          <p:cNvSpPr>
            <a:spLocks noGrp="1" noChangeArrowheads="1"/>
          </p:cNvSpPr>
          <p:nvPr>
            <p:ph type="body" idx="1"/>
          </p:nvPr>
        </p:nvSpPr>
        <p:spPr>
          <a:xfrm>
            <a:off x="809625" y="4932363"/>
            <a:ext cx="6478588" cy="4665662"/>
          </a:xfrm>
          <a:noFill/>
        </p:spPr>
        <p:txBody>
          <a:bodyPr/>
          <a:lstStyle/>
          <a:p>
            <a:r>
              <a:rPr lang="en-US" dirty="0" err="1" smtClean="0"/>
              <a:t>Haga</a:t>
            </a:r>
            <a:r>
              <a:rPr lang="en-US" baseline="0" dirty="0" smtClean="0"/>
              <a:t> </a:t>
            </a:r>
            <a:r>
              <a:rPr lang="en-US" baseline="0" dirty="0" err="1" smtClean="0"/>
              <a:t>adiciones</a:t>
            </a:r>
            <a:r>
              <a:rPr lang="en-US" baseline="0" dirty="0" smtClean="0"/>
              <a:t> al </a:t>
            </a:r>
            <a:r>
              <a:rPr lang="en-US" baseline="0" dirty="0" err="1" smtClean="0"/>
              <a:t>nombre</a:t>
            </a:r>
            <a:r>
              <a:rPr lang="en-US" baseline="0" dirty="0" smtClean="0"/>
              <a:t> </a:t>
            </a:r>
            <a:r>
              <a:rPr lang="en-US" baseline="0" dirty="0" err="1" smtClean="0"/>
              <a:t>preferido</a:t>
            </a:r>
            <a:r>
              <a:rPr lang="en-US" baseline="0" dirty="0" smtClean="0"/>
              <a:t> </a:t>
            </a:r>
            <a:r>
              <a:rPr lang="en-US" baseline="0" dirty="0" err="1" smtClean="0"/>
              <a:t>cuando</a:t>
            </a:r>
            <a:r>
              <a:rPr lang="en-US" baseline="0" dirty="0" smtClean="0"/>
              <a:t>:</a:t>
            </a:r>
            <a:endParaRPr lang="en-US" dirty="0" smtClean="0"/>
          </a:p>
          <a:p>
            <a:r>
              <a:rPr lang="en-US" dirty="0" smtClean="0"/>
              <a:t>-</a:t>
            </a:r>
            <a:r>
              <a:rPr lang="en-US" baseline="0" dirty="0" smtClean="0"/>
              <a:t> El </a:t>
            </a:r>
            <a:r>
              <a:rPr lang="en-US" baseline="0" dirty="0" err="1" smtClean="0"/>
              <a:t>punto</a:t>
            </a:r>
            <a:r>
              <a:rPr lang="en-US" baseline="0" dirty="0" smtClean="0"/>
              <a:t> de </a:t>
            </a:r>
            <a:r>
              <a:rPr lang="en-US" baseline="0" dirty="0" err="1" smtClean="0"/>
              <a:t>acceso</a:t>
            </a:r>
            <a:r>
              <a:rPr lang="en-US" baseline="0" dirty="0" smtClean="0"/>
              <a:t> </a:t>
            </a:r>
            <a:r>
              <a:rPr lang="en-US" baseline="0" dirty="0" err="1" smtClean="0"/>
              <a:t>autorizado</a:t>
            </a:r>
            <a:r>
              <a:rPr lang="en-US" baseline="0" dirty="0" smtClean="0"/>
              <a:t> no da idea de </a:t>
            </a:r>
            <a:r>
              <a:rPr lang="en-US" baseline="0" dirty="0" err="1" smtClean="0"/>
              <a:t>que</a:t>
            </a:r>
            <a:r>
              <a:rPr lang="en-US" baseline="0" dirty="0" smtClean="0"/>
              <a:t> sea </a:t>
            </a:r>
            <a:r>
              <a:rPr lang="en-US" baseline="0" dirty="0" err="1" smtClean="0"/>
              <a:t>una</a:t>
            </a:r>
            <a:r>
              <a:rPr lang="en-US" baseline="0" dirty="0" smtClean="0"/>
              <a:t> </a:t>
            </a:r>
            <a:r>
              <a:rPr lang="en-US" baseline="0" dirty="0" err="1" smtClean="0"/>
              <a:t>entidad</a:t>
            </a:r>
            <a:r>
              <a:rPr lang="en-US" baseline="0" dirty="0" smtClean="0"/>
              <a:t> </a:t>
            </a:r>
            <a:r>
              <a:rPr lang="en-US" baseline="0" dirty="0" err="1" smtClean="0"/>
              <a:t>corporativa</a:t>
            </a:r>
            <a:endParaRPr lang="en-US" dirty="0" smtClean="0"/>
          </a:p>
          <a:p>
            <a:pPr>
              <a:buFontTx/>
              <a:buChar char="-"/>
            </a:pPr>
            <a:r>
              <a:rPr lang="en-US" baseline="0" dirty="0" smtClean="0"/>
              <a:t> </a:t>
            </a:r>
            <a:r>
              <a:rPr lang="en-US" baseline="0" dirty="0" err="1" smtClean="0"/>
              <a:t>Conflicto</a:t>
            </a:r>
            <a:r>
              <a:rPr lang="en-US" baseline="0" dirty="0" smtClean="0"/>
              <a:t> entre </a:t>
            </a:r>
            <a:r>
              <a:rPr lang="en-US" baseline="0" dirty="0" err="1" smtClean="0"/>
              <a:t>nombres</a:t>
            </a:r>
            <a:endParaRPr lang="en-US" baseline="0" dirty="0" smtClean="0"/>
          </a:p>
          <a:p>
            <a:pPr>
              <a:buFontTx/>
              <a:buChar char="-"/>
            </a:pPr>
            <a:r>
              <a:rPr lang="en-US" dirty="0" smtClean="0"/>
              <a:t> </a:t>
            </a:r>
            <a:r>
              <a:rPr lang="en-US" dirty="0" err="1" smtClean="0"/>
              <a:t>Cierto</a:t>
            </a:r>
            <a:r>
              <a:rPr lang="en-US" dirty="0" smtClean="0"/>
              <a:t> </a:t>
            </a:r>
            <a:r>
              <a:rPr lang="en-US" dirty="0" err="1" smtClean="0"/>
              <a:t>tipo</a:t>
            </a:r>
            <a:r>
              <a:rPr lang="en-US" dirty="0" smtClean="0"/>
              <a:t> de </a:t>
            </a:r>
            <a:r>
              <a:rPr lang="en-US" dirty="0" err="1" smtClean="0"/>
              <a:t>entidad</a:t>
            </a:r>
            <a:r>
              <a:rPr lang="en-US" dirty="0" smtClean="0"/>
              <a:t> </a:t>
            </a:r>
            <a:r>
              <a:rPr lang="en-US" dirty="0" err="1" smtClean="0"/>
              <a:t>gubernamentales</a:t>
            </a:r>
            <a:endParaRPr lang="en-US" dirty="0" smtClean="0"/>
          </a:p>
        </p:txBody>
      </p:sp>
      <p:sp>
        <p:nvSpPr>
          <p:cNvPr id="229380" name="Slide Number Placeholder 3"/>
          <p:cNvSpPr>
            <a:spLocks noGrp="1"/>
          </p:cNvSpPr>
          <p:nvPr>
            <p:ph type="sldNum" sz="quarter"/>
          </p:nvPr>
        </p:nvSpPr>
        <p:spPr>
          <a:noFill/>
          <a:ln>
            <a:miter lim="800000"/>
            <a:headEnd/>
            <a:tailEnd/>
          </a:ln>
        </p:spPr>
        <p:txBody>
          <a:bodyPr/>
          <a:lstStyle/>
          <a:p>
            <a:fld id="{E6946AB0-689A-4E6D-90DA-03B88D9A1D89}" type="slidenum">
              <a:rPr lang="en-US" smtClean="0"/>
              <a:pPr/>
              <a:t>108</a:t>
            </a:fld>
            <a:endParaRPr lang="en-US" smtClean="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noTextEdit="1"/>
          </p:cNvSpPr>
          <p:nvPr>
            <p:ph type="sldImg"/>
          </p:nvPr>
        </p:nvSpPr>
        <p:spPr bwMode="auto">
          <a:noFill/>
          <a:ln>
            <a:solidFill>
              <a:srgbClr val="000000"/>
            </a:solidFill>
            <a:miter lim="800000"/>
            <a:headEnd/>
            <a:tailEnd/>
          </a:ln>
        </p:spPr>
      </p:sp>
      <p:sp>
        <p:nvSpPr>
          <p:cNvPr id="45158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kern="1200" smtClean="0">
                <a:solidFill>
                  <a:schemeClr val="tx1"/>
                </a:solidFill>
                <a:effectLst/>
                <a:latin typeface="+mn-lt"/>
                <a:ea typeface="+mn-ea"/>
                <a:cs typeface="+mn-cs"/>
              </a:rPr>
              <a:t>1 mayo 2013</a:t>
            </a:r>
            <a:endParaRPr lang="en-US" smtClean="0">
              <a:effectLst/>
            </a:endParaRPr>
          </a:p>
          <a:p>
            <a:pPr eaLnBrk="1" hangingPunct="1">
              <a:spcBef>
                <a:spcPct val="0"/>
              </a:spcBef>
            </a:pPr>
            <a:endParaRPr lang="en-US" smtClean="0"/>
          </a:p>
        </p:txBody>
      </p:sp>
      <p:sp>
        <p:nvSpPr>
          <p:cNvPr id="451587" name="Slide Number Placeholder 3"/>
          <p:cNvSpPr>
            <a:spLocks noGrp="1"/>
          </p:cNvSpPr>
          <p:nvPr>
            <p:ph type="sldNum" sz="quarter" idx="5"/>
          </p:nvPr>
        </p:nvSpPr>
        <p:spPr bwMode="auto">
          <a:noFill/>
          <a:ln>
            <a:miter lim="800000"/>
            <a:headEnd/>
            <a:tailEnd/>
          </a:ln>
        </p:spPr>
        <p:txBody>
          <a:bodyPr/>
          <a:lstStyle/>
          <a:p>
            <a:fld id="{D74EEF40-6022-45F8-81E7-B29B0D419081}" type="slidenum">
              <a:rPr lang="en-US" smtClean="0"/>
              <a:pPr/>
              <a:t>109</a:t>
            </a:fld>
            <a:endParaRPr lang="en-US" smtClean="0"/>
          </a:p>
        </p:txBody>
      </p:sp>
    </p:spTree>
    <p:extLst>
      <p:ext uri="{BB962C8B-B14F-4D97-AF65-F5344CB8AC3E}">
        <p14:creationId xmlns:p14="http://schemas.microsoft.com/office/powerpoint/2010/main" val="3474869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2"/>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4"/>
          <p:cNvSpPr>
            <a:spLocks noGrp="1" noChangeArrowheads="1"/>
          </p:cNvSpPr>
          <p:nvPr>
            <p:ph type="sldNum" idx="11"/>
          </p:nvPr>
        </p:nvSpPr>
        <p:spPr>
          <a:ln/>
        </p:spPr>
        <p:txBody>
          <a:bodyPr/>
          <a:lstStyle>
            <a:lvl1pPr>
              <a:defRPr/>
            </a:lvl1pPr>
          </a:lstStyle>
          <a:p>
            <a:pPr>
              <a:defRPr/>
            </a:pPr>
            <a:fld id="{FAD00601-9DAB-4458-8B08-1263695D383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4"/>
          <p:cNvSpPr>
            <a:spLocks noGrp="1" noChangeArrowheads="1"/>
          </p:cNvSpPr>
          <p:nvPr>
            <p:ph type="sldNum" idx="11"/>
          </p:nvPr>
        </p:nvSpPr>
        <p:spPr>
          <a:ln/>
        </p:spPr>
        <p:txBody>
          <a:bodyPr/>
          <a:lstStyle>
            <a:lvl1pPr>
              <a:defRPr/>
            </a:lvl1pPr>
          </a:lstStyle>
          <a:p>
            <a:pPr>
              <a:defRPr/>
            </a:pPr>
            <a:fld id="{F7DBFAD6-4591-4DA2-BA72-CA3A04B653A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2"/>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4"/>
          <p:cNvSpPr>
            <a:spLocks noGrp="1" noChangeArrowheads="1"/>
          </p:cNvSpPr>
          <p:nvPr>
            <p:ph type="sldNum" idx="11"/>
          </p:nvPr>
        </p:nvSpPr>
        <p:spPr>
          <a:ln/>
        </p:spPr>
        <p:txBody>
          <a:bodyPr/>
          <a:lstStyle>
            <a:lvl1pPr>
              <a:defRPr/>
            </a:lvl1pPr>
          </a:lstStyle>
          <a:p>
            <a:pPr>
              <a:defRPr/>
            </a:pPr>
            <a:fld id="{78082946-5952-4D51-A330-9E9E21997A1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4963"/>
            <a:ext cx="4032250" cy="4513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850" y="1604963"/>
            <a:ext cx="4032250" cy="4513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6" name="Rectangle 4"/>
          <p:cNvSpPr>
            <a:spLocks noGrp="1" noChangeArrowheads="1"/>
          </p:cNvSpPr>
          <p:nvPr>
            <p:ph type="sldNum" idx="11"/>
          </p:nvPr>
        </p:nvSpPr>
        <p:spPr>
          <a:ln/>
        </p:spPr>
        <p:txBody>
          <a:bodyPr/>
          <a:lstStyle>
            <a:lvl1pPr>
              <a:defRPr/>
            </a:lvl1pPr>
          </a:lstStyle>
          <a:p>
            <a:pPr>
              <a:defRPr/>
            </a:pPr>
            <a:fld id="{976D023D-2366-4A08-8208-E0537750611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8" name="Rectangle 4"/>
          <p:cNvSpPr>
            <a:spLocks noGrp="1" noChangeArrowheads="1"/>
          </p:cNvSpPr>
          <p:nvPr>
            <p:ph type="sldNum" idx="11"/>
          </p:nvPr>
        </p:nvSpPr>
        <p:spPr>
          <a:ln/>
        </p:spPr>
        <p:txBody>
          <a:bodyPr/>
          <a:lstStyle>
            <a:lvl1pPr>
              <a:defRPr/>
            </a:lvl1pPr>
          </a:lstStyle>
          <a:p>
            <a:pPr>
              <a:defRPr/>
            </a:pPr>
            <a:fld id="{4CA9507E-48BB-468E-9F3A-7CBC1A02A5B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4" name="Rectangle 4"/>
          <p:cNvSpPr>
            <a:spLocks noGrp="1" noChangeArrowheads="1"/>
          </p:cNvSpPr>
          <p:nvPr>
            <p:ph type="sldNum" idx="11"/>
          </p:nvPr>
        </p:nvSpPr>
        <p:spPr>
          <a:ln/>
        </p:spPr>
        <p:txBody>
          <a:bodyPr/>
          <a:lstStyle>
            <a:lvl1pPr>
              <a:defRPr/>
            </a:lvl1pPr>
          </a:lstStyle>
          <a:p>
            <a:pPr>
              <a:defRPr/>
            </a:pPr>
            <a:fld id="{4D049BF3-9C70-47EC-9ABA-4C5160475DB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3" name="Rectangle 4"/>
          <p:cNvSpPr>
            <a:spLocks noGrp="1" noChangeArrowheads="1"/>
          </p:cNvSpPr>
          <p:nvPr>
            <p:ph type="sldNum" idx="11"/>
          </p:nvPr>
        </p:nvSpPr>
        <p:spPr>
          <a:ln/>
        </p:spPr>
        <p:txBody>
          <a:bodyPr/>
          <a:lstStyle>
            <a:lvl1pPr>
              <a:defRPr/>
            </a:lvl1pPr>
          </a:lstStyle>
          <a:p>
            <a:pPr>
              <a:defRPr/>
            </a:pPr>
            <a:fld id="{A60192B1-C748-45B2-B702-3E57D89B1AF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2"/>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6" name="Rectangle 4"/>
          <p:cNvSpPr>
            <a:spLocks noGrp="1" noChangeArrowheads="1"/>
          </p:cNvSpPr>
          <p:nvPr>
            <p:ph type="sldNum" idx="11"/>
          </p:nvPr>
        </p:nvSpPr>
        <p:spPr>
          <a:ln/>
        </p:spPr>
        <p:txBody>
          <a:bodyPr/>
          <a:lstStyle>
            <a:lvl1pPr>
              <a:defRPr/>
            </a:lvl1pPr>
          </a:lstStyle>
          <a:p>
            <a:pPr>
              <a:defRPr/>
            </a:pPr>
            <a:fld id="{B9FB15D3-E49C-414F-928F-A6F202B32DB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2"/>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6" name="Rectangle 4"/>
          <p:cNvSpPr>
            <a:spLocks noGrp="1" noChangeArrowheads="1"/>
          </p:cNvSpPr>
          <p:nvPr>
            <p:ph type="sldNum" idx="11"/>
          </p:nvPr>
        </p:nvSpPr>
        <p:spPr>
          <a:ln/>
        </p:spPr>
        <p:txBody>
          <a:bodyPr/>
          <a:lstStyle>
            <a:lvl1pPr>
              <a:defRPr/>
            </a:lvl1pPr>
          </a:lstStyle>
          <a:p>
            <a:pPr>
              <a:defRPr/>
            </a:pPr>
            <a:fld id="{05365820-8EBC-4B15-82E6-9CCD3D72D93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4"/>
          <p:cNvSpPr>
            <a:spLocks noGrp="1" noChangeArrowheads="1"/>
          </p:cNvSpPr>
          <p:nvPr>
            <p:ph type="sldNum" idx="11"/>
          </p:nvPr>
        </p:nvSpPr>
        <p:spPr>
          <a:ln/>
        </p:spPr>
        <p:txBody>
          <a:bodyPr/>
          <a:lstStyle>
            <a:lvl1pPr>
              <a:defRPr/>
            </a:lvl1pPr>
          </a:lstStyle>
          <a:p>
            <a:pPr>
              <a:defRPr/>
            </a:pPr>
            <a:fld id="{1DD958CA-146B-46C1-BD6E-A12926392DF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9875" y="1604963"/>
            <a:ext cx="2054225" cy="45132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4963"/>
            <a:ext cx="6010275" cy="45132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4"/>
          <p:cNvSpPr>
            <a:spLocks noGrp="1" noChangeArrowheads="1"/>
          </p:cNvSpPr>
          <p:nvPr>
            <p:ph type="sldNum" idx="11"/>
          </p:nvPr>
        </p:nvSpPr>
        <p:spPr>
          <a:ln/>
        </p:spPr>
        <p:txBody>
          <a:bodyPr/>
          <a:lstStyle>
            <a:lvl1pPr>
              <a:defRPr/>
            </a:lvl1pPr>
          </a:lstStyle>
          <a:p>
            <a:pPr>
              <a:defRPr/>
            </a:pPr>
            <a:fld id="{AB28F54E-EA8A-45E9-BD58-2E4202A4C93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5"/>
          <p:cNvSpPr>
            <a:spLocks noGrp="1" noChangeArrowheads="1"/>
          </p:cNvSpPr>
          <p:nvPr>
            <p:ph type="sldNum" idx="11"/>
          </p:nvPr>
        </p:nvSpPr>
        <p:spPr>
          <a:ln/>
        </p:spPr>
        <p:txBody>
          <a:bodyPr/>
          <a:lstStyle>
            <a:lvl1pPr>
              <a:defRPr/>
            </a:lvl1pPr>
          </a:lstStyle>
          <a:p>
            <a:pPr>
              <a:defRPr/>
            </a:pPr>
            <a:fld id="{6C119790-F688-4193-84AB-3724561C28FA}"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5"/>
          <p:cNvSpPr>
            <a:spLocks noGrp="1" noChangeArrowheads="1"/>
          </p:cNvSpPr>
          <p:nvPr>
            <p:ph type="sldNum" idx="11"/>
          </p:nvPr>
        </p:nvSpPr>
        <p:spPr>
          <a:ln/>
        </p:spPr>
        <p:txBody>
          <a:bodyPr/>
          <a:lstStyle>
            <a:lvl1pPr>
              <a:defRPr/>
            </a:lvl1pPr>
          </a:lstStyle>
          <a:p>
            <a:pPr>
              <a:defRPr/>
            </a:pPr>
            <a:fld id="{F5256CB5-48F1-4393-A37F-32E597087515}"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5"/>
          <p:cNvSpPr>
            <a:spLocks noGrp="1" noChangeArrowheads="1"/>
          </p:cNvSpPr>
          <p:nvPr>
            <p:ph type="sldNum" idx="11"/>
          </p:nvPr>
        </p:nvSpPr>
        <p:spPr>
          <a:ln/>
        </p:spPr>
        <p:txBody>
          <a:bodyPr/>
          <a:lstStyle>
            <a:lvl1pPr>
              <a:defRPr/>
            </a:lvl1pPr>
          </a:lstStyle>
          <a:p>
            <a:pPr>
              <a:defRPr/>
            </a:pPr>
            <a:fld id="{72884D45-BDCA-4E38-897E-FB1E8851E9F4}"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2250" cy="4513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850" y="1600200"/>
            <a:ext cx="4032250" cy="4513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6" name="Rectangle 5"/>
          <p:cNvSpPr>
            <a:spLocks noGrp="1" noChangeArrowheads="1"/>
          </p:cNvSpPr>
          <p:nvPr>
            <p:ph type="sldNum" idx="11"/>
          </p:nvPr>
        </p:nvSpPr>
        <p:spPr>
          <a:ln/>
        </p:spPr>
        <p:txBody>
          <a:bodyPr/>
          <a:lstStyle>
            <a:lvl1pPr>
              <a:defRPr/>
            </a:lvl1pPr>
          </a:lstStyle>
          <a:p>
            <a:pPr>
              <a:defRPr/>
            </a:pPr>
            <a:fld id="{FA311483-D116-458F-B8E8-CA7401DFC62D}"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8" name="Rectangle 5"/>
          <p:cNvSpPr>
            <a:spLocks noGrp="1" noChangeArrowheads="1"/>
          </p:cNvSpPr>
          <p:nvPr>
            <p:ph type="sldNum" idx="11"/>
          </p:nvPr>
        </p:nvSpPr>
        <p:spPr>
          <a:ln/>
        </p:spPr>
        <p:txBody>
          <a:bodyPr/>
          <a:lstStyle>
            <a:lvl1pPr>
              <a:defRPr/>
            </a:lvl1pPr>
          </a:lstStyle>
          <a:p>
            <a:pPr>
              <a:defRPr/>
            </a:pPr>
            <a:fld id="{48373412-B578-41AE-A425-3BD673E9D16E}"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4" name="Rectangle 5"/>
          <p:cNvSpPr>
            <a:spLocks noGrp="1" noChangeArrowheads="1"/>
          </p:cNvSpPr>
          <p:nvPr>
            <p:ph type="sldNum" idx="11"/>
          </p:nvPr>
        </p:nvSpPr>
        <p:spPr>
          <a:ln/>
        </p:spPr>
        <p:txBody>
          <a:bodyPr/>
          <a:lstStyle>
            <a:lvl1pPr>
              <a:defRPr/>
            </a:lvl1pPr>
          </a:lstStyle>
          <a:p>
            <a:pPr>
              <a:defRPr/>
            </a:pPr>
            <a:fld id="{2DC6E5BD-0913-4B3D-84B1-017569121A2D}"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3" name="Rectangle 5"/>
          <p:cNvSpPr>
            <a:spLocks noGrp="1" noChangeArrowheads="1"/>
          </p:cNvSpPr>
          <p:nvPr>
            <p:ph type="sldNum" idx="11"/>
          </p:nvPr>
        </p:nvSpPr>
        <p:spPr>
          <a:ln/>
        </p:spPr>
        <p:txBody>
          <a:bodyPr/>
          <a:lstStyle>
            <a:lvl1pPr>
              <a:defRPr/>
            </a:lvl1pPr>
          </a:lstStyle>
          <a:p>
            <a:pPr>
              <a:defRPr/>
            </a:pPr>
            <a:fld id="{B237168B-83B0-4034-9DDD-9CDEEBF89C86}"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6" name="Rectangle 5"/>
          <p:cNvSpPr>
            <a:spLocks noGrp="1" noChangeArrowheads="1"/>
          </p:cNvSpPr>
          <p:nvPr>
            <p:ph type="sldNum" idx="11"/>
          </p:nvPr>
        </p:nvSpPr>
        <p:spPr>
          <a:ln/>
        </p:spPr>
        <p:txBody>
          <a:bodyPr/>
          <a:lstStyle>
            <a:lvl1pPr>
              <a:defRPr/>
            </a:lvl1pPr>
          </a:lstStyle>
          <a:p>
            <a:pPr>
              <a:defRPr/>
            </a:pPr>
            <a:fld id="{F08D0EE7-A6FC-4500-B596-7617E19E10C5}"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6" name="Rectangle 5"/>
          <p:cNvSpPr>
            <a:spLocks noGrp="1" noChangeArrowheads="1"/>
          </p:cNvSpPr>
          <p:nvPr>
            <p:ph type="sldNum" idx="11"/>
          </p:nvPr>
        </p:nvSpPr>
        <p:spPr>
          <a:ln/>
        </p:spPr>
        <p:txBody>
          <a:bodyPr/>
          <a:lstStyle>
            <a:lvl1pPr>
              <a:defRPr/>
            </a:lvl1pPr>
          </a:lstStyle>
          <a:p>
            <a:pPr>
              <a:defRPr/>
            </a:pPr>
            <a:fld id="{81F0E66C-F78D-4512-B696-7F56FF0DD452}"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5"/>
          <p:cNvSpPr>
            <a:spLocks noGrp="1" noChangeArrowheads="1"/>
          </p:cNvSpPr>
          <p:nvPr>
            <p:ph type="sldNum" idx="11"/>
          </p:nvPr>
        </p:nvSpPr>
        <p:spPr>
          <a:ln/>
        </p:spPr>
        <p:txBody>
          <a:bodyPr/>
          <a:lstStyle>
            <a:lvl1pPr>
              <a:defRPr/>
            </a:lvl1pPr>
          </a:lstStyle>
          <a:p>
            <a:pPr>
              <a:defRPr/>
            </a:pPr>
            <a:fld id="{1EDB3093-BEAE-44FF-B65C-B1FC929C3FAC}"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9875" y="274638"/>
            <a:ext cx="2054225" cy="58388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0275" cy="58388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5"/>
          <p:cNvSpPr>
            <a:spLocks noGrp="1" noChangeArrowheads="1"/>
          </p:cNvSpPr>
          <p:nvPr>
            <p:ph type="sldNum" idx="11"/>
          </p:nvPr>
        </p:nvSpPr>
        <p:spPr>
          <a:ln/>
        </p:spPr>
        <p:txBody>
          <a:bodyPr/>
          <a:lstStyle>
            <a:lvl1pPr>
              <a:defRPr/>
            </a:lvl1pPr>
          </a:lstStyle>
          <a:p>
            <a:pPr>
              <a:defRPr/>
            </a:pPr>
            <a:fld id="{ACF29865-417C-41C9-BC27-A6E60E4D8F80}"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5"/>
          <p:cNvSpPr>
            <a:spLocks noGrp="1" noChangeArrowheads="1"/>
          </p:cNvSpPr>
          <p:nvPr>
            <p:ph type="sldNum" idx="11"/>
          </p:nvPr>
        </p:nvSpPr>
        <p:spPr>
          <a:ln/>
        </p:spPr>
        <p:txBody>
          <a:bodyPr/>
          <a:lstStyle>
            <a:lvl1pPr>
              <a:defRPr/>
            </a:lvl1pPr>
          </a:lstStyle>
          <a:p>
            <a:pPr>
              <a:defRPr/>
            </a:pPr>
            <a:fld id="{59BDDC6F-EF58-461E-86D8-5604E4B1C0CF}"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5"/>
          <p:cNvSpPr>
            <a:spLocks noGrp="1" noChangeArrowheads="1"/>
          </p:cNvSpPr>
          <p:nvPr>
            <p:ph type="sldNum" idx="11"/>
          </p:nvPr>
        </p:nvSpPr>
        <p:spPr>
          <a:ln/>
        </p:spPr>
        <p:txBody>
          <a:bodyPr/>
          <a:lstStyle>
            <a:lvl1pPr>
              <a:defRPr/>
            </a:lvl1pPr>
          </a:lstStyle>
          <a:p>
            <a:pPr>
              <a:defRPr/>
            </a:pPr>
            <a:fld id="{E2FED9BD-6B79-4F62-8BA3-8129F6106BC9}"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5"/>
          <p:cNvSpPr>
            <a:spLocks noGrp="1" noChangeArrowheads="1"/>
          </p:cNvSpPr>
          <p:nvPr>
            <p:ph type="sldNum" idx="11"/>
          </p:nvPr>
        </p:nvSpPr>
        <p:spPr>
          <a:ln/>
        </p:spPr>
        <p:txBody>
          <a:bodyPr/>
          <a:lstStyle>
            <a:lvl1pPr>
              <a:defRPr/>
            </a:lvl1pPr>
          </a:lstStyle>
          <a:p>
            <a:pPr>
              <a:defRPr/>
            </a:pPr>
            <a:fld id="{DA7A0AB4-B6C9-44FE-B66C-0AFEAD7A8D46}"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3838" cy="4518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600200"/>
            <a:ext cx="4035425" cy="4518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6" name="Rectangle 5"/>
          <p:cNvSpPr>
            <a:spLocks noGrp="1" noChangeArrowheads="1"/>
          </p:cNvSpPr>
          <p:nvPr>
            <p:ph type="sldNum" idx="11"/>
          </p:nvPr>
        </p:nvSpPr>
        <p:spPr>
          <a:ln/>
        </p:spPr>
        <p:txBody>
          <a:bodyPr/>
          <a:lstStyle>
            <a:lvl1pPr>
              <a:defRPr/>
            </a:lvl1pPr>
          </a:lstStyle>
          <a:p>
            <a:pPr>
              <a:defRPr/>
            </a:pPr>
            <a:fld id="{FF4521F1-E36F-492B-BEEE-C3CF1CEAB23A}"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8" name="Rectangle 5"/>
          <p:cNvSpPr>
            <a:spLocks noGrp="1" noChangeArrowheads="1"/>
          </p:cNvSpPr>
          <p:nvPr>
            <p:ph type="sldNum" idx="11"/>
          </p:nvPr>
        </p:nvSpPr>
        <p:spPr>
          <a:ln/>
        </p:spPr>
        <p:txBody>
          <a:bodyPr/>
          <a:lstStyle>
            <a:lvl1pPr>
              <a:defRPr/>
            </a:lvl1pPr>
          </a:lstStyle>
          <a:p>
            <a:pPr>
              <a:defRPr/>
            </a:pPr>
            <a:fld id="{A971AA24-4881-4B60-8836-1F40B7E43D87}"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4" name="Rectangle 5"/>
          <p:cNvSpPr>
            <a:spLocks noGrp="1" noChangeArrowheads="1"/>
          </p:cNvSpPr>
          <p:nvPr>
            <p:ph type="sldNum" idx="11"/>
          </p:nvPr>
        </p:nvSpPr>
        <p:spPr>
          <a:ln/>
        </p:spPr>
        <p:txBody>
          <a:bodyPr/>
          <a:lstStyle>
            <a:lvl1pPr>
              <a:defRPr/>
            </a:lvl1pPr>
          </a:lstStyle>
          <a:p>
            <a:pPr>
              <a:defRPr/>
            </a:pPr>
            <a:fld id="{69DB6779-A752-44F5-BE31-4BB595533D4F}"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3" name="Rectangle 5"/>
          <p:cNvSpPr>
            <a:spLocks noGrp="1" noChangeArrowheads="1"/>
          </p:cNvSpPr>
          <p:nvPr>
            <p:ph type="sldNum" idx="11"/>
          </p:nvPr>
        </p:nvSpPr>
        <p:spPr>
          <a:ln/>
        </p:spPr>
        <p:txBody>
          <a:bodyPr/>
          <a:lstStyle>
            <a:lvl1pPr>
              <a:defRPr/>
            </a:lvl1pPr>
          </a:lstStyle>
          <a:p>
            <a:pPr>
              <a:defRPr/>
            </a:pPr>
            <a:fld id="{995E7CD7-1F54-4B55-AB95-021C8B42454E}"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6" name="Rectangle 5"/>
          <p:cNvSpPr>
            <a:spLocks noGrp="1" noChangeArrowheads="1"/>
          </p:cNvSpPr>
          <p:nvPr>
            <p:ph type="sldNum" idx="11"/>
          </p:nvPr>
        </p:nvSpPr>
        <p:spPr>
          <a:ln/>
        </p:spPr>
        <p:txBody>
          <a:bodyPr/>
          <a:lstStyle>
            <a:lvl1pPr>
              <a:defRPr/>
            </a:lvl1pPr>
          </a:lstStyle>
          <a:p>
            <a:pPr>
              <a:defRPr/>
            </a:pPr>
            <a:fld id="{A8AF0169-02D7-4F0D-A4D1-B019E2F57CAD}"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6" name="Rectangle 5"/>
          <p:cNvSpPr>
            <a:spLocks noGrp="1" noChangeArrowheads="1"/>
          </p:cNvSpPr>
          <p:nvPr>
            <p:ph type="sldNum" idx="11"/>
          </p:nvPr>
        </p:nvSpPr>
        <p:spPr>
          <a:ln/>
        </p:spPr>
        <p:txBody>
          <a:bodyPr/>
          <a:lstStyle>
            <a:lvl1pPr>
              <a:defRPr/>
            </a:lvl1pPr>
          </a:lstStyle>
          <a:p>
            <a:pPr>
              <a:defRPr/>
            </a:pPr>
            <a:fld id="{D10B3972-9190-4045-B1BA-7C509BE945A8}"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5"/>
          <p:cNvSpPr>
            <a:spLocks noGrp="1" noChangeArrowheads="1"/>
          </p:cNvSpPr>
          <p:nvPr>
            <p:ph type="sldNum" idx="11"/>
          </p:nvPr>
        </p:nvSpPr>
        <p:spPr>
          <a:ln/>
        </p:spPr>
        <p:txBody>
          <a:bodyPr/>
          <a:lstStyle>
            <a:lvl1pPr>
              <a:defRPr/>
            </a:lvl1pPr>
          </a:lstStyle>
          <a:p>
            <a:pPr>
              <a:defRPr/>
            </a:pPr>
            <a:fld id="{38406915-7D1E-46A3-AFB8-F534AB70B3E7}"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274638"/>
            <a:ext cx="2054225" cy="58435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5038" cy="58435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smtClean="0"/>
              <a:t>10/7/12</a:t>
            </a:r>
            <a:endParaRPr lang="en-US"/>
          </a:p>
        </p:txBody>
      </p:sp>
      <p:sp>
        <p:nvSpPr>
          <p:cNvPr id="5" name="Rectangle 5"/>
          <p:cNvSpPr>
            <a:spLocks noGrp="1" noChangeArrowheads="1"/>
          </p:cNvSpPr>
          <p:nvPr>
            <p:ph type="sldNum" idx="11"/>
          </p:nvPr>
        </p:nvSpPr>
        <p:spPr>
          <a:ln/>
        </p:spPr>
        <p:txBody>
          <a:bodyPr/>
          <a:lstStyle>
            <a:lvl1pPr>
              <a:defRPr/>
            </a:lvl1pPr>
          </a:lstStyle>
          <a:p>
            <a:pPr>
              <a:defRPr/>
            </a:pPr>
            <a:fld id="{A7A66E5A-BD9F-47F6-9EF5-FC6DD605922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685800" y="2130425"/>
            <a:ext cx="7759700" cy="1457325"/>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lvl="0"/>
            <a:r>
              <a:rPr lang="en-GB" smtClean="0"/>
              <a:t>Click to edit the title text format</a:t>
            </a:r>
          </a:p>
        </p:txBody>
      </p:sp>
      <p:sp>
        <p:nvSpPr>
          <p:cNvPr id="2" name="Rectangle 2"/>
          <p:cNvSpPr>
            <a:spLocks noGrp="1" noChangeArrowheads="1"/>
          </p:cNvSpPr>
          <p:nvPr>
            <p:ph type="dt"/>
          </p:nvPr>
        </p:nvSpPr>
        <p:spPr bwMode="auto">
          <a:xfrm>
            <a:off x="1055688" y="6356350"/>
            <a:ext cx="923925" cy="638175"/>
          </a:xfrm>
          <a:prstGeom prst="rect">
            <a:avLst/>
          </a:prstGeom>
          <a:noFill/>
          <a:ln>
            <a:noFill/>
          </a:ln>
          <a:effectLst/>
          <a:extLst/>
        </p:spPr>
        <p:txBody>
          <a:bodyPr vert="horz" wrap="square" lIns="90000" tIns="45000" rIns="90000" bIns="45000" numCol="1" anchor="t" anchorCtr="1" compatLnSpc="1">
            <a:prstTxWarp prst="textNoShape">
              <a:avLst/>
            </a:prstTxWarp>
          </a:bodyPr>
          <a:lstStyle>
            <a:lvl1pPr eaLnBrk="0" hangingPunct="0">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cs typeface="+mn-cs"/>
              </a:defRPr>
            </a:lvl1pPr>
          </a:lstStyle>
          <a:p>
            <a:pPr>
              <a:defRPr/>
            </a:pPr>
            <a:r>
              <a:rPr lang="en-US" smtClean="0"/>
              <a:t>10/7/12</a:t>
            </a:r>
            <a:endParaRPr lang="en-US"/>
          </a:p>
        </p:txBody>
      </p:sp>
      <p:sp>
        <p:nvSpPr>
          <p:cNvPr id="1028" name="Text Box 3"/>
          <p:cNvSpPr txBox="1">
            <a:spLocks noChangeArrowheads="1"/>
          </p:cNvSpPr>
          <p:nvPr/>
        </p:nvSpPr>
        <p:spPr bwMode="auto">
          <a:xfrm>
            <a:off x="3124200" y="6356350"/>
            <a:ext cx="2895600" cy="365125"/>
          </a:xfrm>
          <a:prstGeom prst="rect">
            <a:avLst/>
          </a:prstGeom>
          <a:noFill/>
          <a:ln w="9525">
            <a:noFill/>
            <a:round/>
            <a:headEnd/>
            <a:tailEnd/>
          </a:ln>
          <a:effectLst/>
        </p:spPr>
        <p:txBody>
          <a:bodyPr wrap="none" anchor="ctr"/>
          <a:lstStyle/>
          <a:p>
            <a:pPr eaLnBrk="0" hangingPunct="0">
              <a:buClr>
                <a:srgbClr val="000000"/>
              </a:buClr>
              <a:buSzPct val="100000"/>
              <a:buFont typeface="Times New Roman" pitchFamily="16" charset="0"/>
              <a:buNone/>
              <a:defRPr/>
            </a:pPr>
            <a:endParaRPr lang="en-US">
              <a:ea typeface="Microsoft YaHei" charset="-122"/>
              <a:cs typeface="+mn-cs"/>
            </a:endParaRPr>
          </a:p>
        </p:txBody>
      </p:sp>
      <p:sp>
        <p:nvSpPr>
          <p:cNvPr id="3" name="Rectangle 4"/>
          <p:cNvSpPr>
            <a:spLocks noGrp="1" noChangeArrowheads="1"/>
          </p:cNvSpPr>
          <p:nvPr>
            <p:ph type="sldNum"/>
          </p:nvPr>
        </p:nvSpPr>
        <p:spPr bwMode="auto">
          <a:xfrm>
            <a:off x="7046913" y="6356350"/>
            <a:ext cx="1133475" cy="363538"/>
          </a:xfrm>
          <a:prstGeom prst="rect">
            <a:avLst/>
          </a:prstGeom>
          <a:noFill/>
          <a:ln>
            <a:noFill/>
          </a:ln>
          <a:effectLst/>
          <a:extLst/>
        </p:spPr>
        <p:txBody>
          <a:bodyPr vert="horz" wrap="square" lIns="90000" tIns="45000" rIns="90000" bIns="45000" numCol="1" anchor="t" anchorCtr="1" compatLnSpc="1">
            <a:prstTxWarp prst="textNoShape">
              <a:avLst/>
            </a:prstTxWarp>
          </a:bodyPr>
          <a:lstStyle>
            <a:lvl1pPr eaLnBrk="0" hangingPunct="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ea typeface="Microsoft YaHei" charset="-122"/>
                <a:cs typeface="+mn-cs"/>
              </a:defRPr>
            </a:lvl1pPr>
          </a:lstStyle>
          <a:p>
            <a:pPr>
              <a:defRPr/>
            </a:pPr>
            <a:fld id="{FEA3E05B-0733-4E26-BAFE-E5C117E408DB}" type="slidenum">
              <a:rPr lang="en-US"/>
              <a:pPr>
                <a:defRPr/>
              </a:pPr>
              <a:t>‹#›</a:t>
            </a:fld>
            <a:endParaRPr lang="en-US"/>
          </a:p>
        </p:txBody>
      </p:sp>
      <p:sp>
        <p:nvSpPr>
          <p:cNvPr id="1030" name="Rectangle 5"/>
          <p:cNvSpPr>
            <a:spLocks noGrp="1" noChangeArrowheads="1"/>
          </p:cNvSpPr>
          <p:nvPr>
            <p:ph type="body" idx="1"/>
          </p:nvPr>
        </p:nvSpPr>
        <p:spPr bwMode="auto">
          <a:xfrm>
            <a:off x="457200" y="1604963"/>
            <a:ext cx="8216900" cy="4513262"/>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dt="0"/>
  <p:txStyles>
    <p:titleStyle>
      <a:lvl1pPr algn="l" defTabSz="457200" rtl="0" eaLnBrk="0" fontAlgn="base" hangingPunct="0">
        <a:lnSpc>
          <a:spcPct val="102000"/>
        </a:lnSpc>
        <a:spcBef>
          <a:spcPct val="0"/>
        </a:spcBef>
        <a:spcAft>
          <a:spcPct val="0"/>
        </a:spcAft>
        <a:buClr>
          <a:srgbClr val="000000"/>
        </a:buClr>
        <a:buSzPct val="100000"/>
        <a:buFont typeface="Times New Roman" pitchFamily="18" charset="0"/>
        <a:defRPr sz="4400" kern="1200">
          <a:solidFill>
            <a:srgbClr val="000000"/>
          </a:solidFill>
          <a:latin typeface="+mj-lt"/>
          <a:ea typeface="+mj-ea"/>
          <a:cs typeface="Microsoft YaHei"/>
        </a:defRPr>
      </a:lvl1pPr>
      <a:lvl2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2pPr>
      <a:lvl3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3pPr>
      <a:lvl4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4pPr>
      <a:lvl5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5pPr>
      <a:lvl6pPr marL="25146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6pPr>
      <a:lvl7pPr marL="29718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7pPr>
      <a:lvl8pPr marL="34290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8pPr>
      <a:lvl9pPr marL="38862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9pPr>
    </p:titleStyle>
    <p:bodyStyle>
      <a:lvl1pPr marL="342900" indent="-342900" algn="l" defTabSz="457200" rtl="0" eaLnBrk="0" fontAlgn="base" hangingPunct="0">
        <a:lnSpc>
          <a:spcPct val="102000"/>
        </a:lnSpc>
        <a:spcBef>
          <a:spcPct val="0"/>
        </a:spcBef>
        <a:spcAft>
          <a:spcPts val="1425"/>
        </a:spcAft>
        <a:buClr>
          <a:srgbClr val="000000"/>
        </a:buClr>
        <a:buSzPct val="100000"/>
        <a:buFont typeface="Times New Roman" pitchFamily="18" charset="0"/>
        <a:buChar char="•"/>
        <a:defRPr sz="3200" kern="1200">
          <a:solidFill>
            <a:srgbClr val="000000"/>
          </a:solidFill>
          <a:latin typeface="+mn-lt"/>
          <a:ea typeface="+mn-ea"/>
          <a:cs typeface="Microsoft YaHei"/>
        </a:defRPr>
      </a:lvl1pPr>
      <a:lvl2pPr marL="742950" indent="-285750" algn="l" defTabSz="457200" rtl="0" eaLnBrk="0" fontAlgn="base" hangingPunct="0">
        <a:lnSpc>
          <a:spcPct val="102000"/>
        </a:lnSpc>
        <a:spcBef>
          <a:spcPct val="0"/>
        </a:spcBef>
        <a:spcAft>
          <a:spcPts val="1138"/>
        </a:spcAft>
        <a:buClr>
          <a:srgbClr val="000000"/>
        </a:buClr>
        <a:buSzPct val="100000"/>
        <a:buFont typeface="Times New Roman" pitchFamily="18" charset="0"/>
        <a:buChar char="–"/>
        <a:defRPr sz="2400" kern="1200">
          <a:solidFill>
            <a:srgbClr val="000000"/>
          </a:solidFill>
          <a:latin typeface="+mn-lt"/>
          <a:ea typeface="+mn-ea"/>
          <a:cs typeface="Microsoft YaHei"/>
        </a:defRPr>
      </a:lvl2pPr>
      <a:lvl3pPr marL="1143000" indent="-228600" algn="l" defTabSz="457200" rtl="0" eaLnBrk="0" fontAlgn="base" hangingPunct="0">
        <a:lnSpc>
          <a:spcPct val="102000"/>
        </a:lnSpc>
        <a:spcBef>
          <a:spcPct val="0"/>
        </a:spcBef>
        <a:spcAft>
          <a:spcPts val="850"/>
        </a:spcAft>
        <a:buClr>
          <a:srgbClr val="000000"/>
        </a:buClr>
        <a:buSzPct val="100000"/>
        <a:buFont typeface="Times New Roman" pitchFamily="18" charset="0"/>
        <a:buChar char="•"/>
        <a:defRPr sz="2000" kern="1200">
          <a:solidFill>
            <a:srgbClr val="000000"/>
          </a:solidFill>
          <a:latin typeface="+mn-lt"/>
          <a:ea typeface="+mn-ea"/>
          <a:cs typeface="Microsoft YaHei"/>
        </a:defRPr>
      </a:lvl3pPr>
      <a:lvl4pPr marL="1600200" indent="-228600" algn="l" defTabSz="457200" rtl="0" eaLnBrk="0" fontAlgn="base" hangingPunct="0">
        <a:lnSpc>
          <a:spcPct val="102000"/>
        </a:lnSpc>
        <a:spcBef>
          <a:spcPct val="0"/>
        </a:spcBef>
        <a:spcAft>
          <a:spcPts val="575"/>
        </a:spcAft>
        <a:buClr>
          <a:srgbClr val="000000"/>
        </a:buClr>
        <a:buSzPct val="100000"/>
        <a:buFont typeface="Times New Roman" pitchFamily="18" charset="0"/>
        <a:buChar char="–"/>
        <a:defRPr sz="2000" kern="1200">
          <a:solidFill>
            <a:srgbClr val="000000"/>
          </a:solidFill>
          <a:latin typeface="+mn-lt"/>
          <a:ea typeface="+mn-ea"/>
          <a:cs typeface="Microsoft YaHei"/>
        </a:defRPr>
      </a:lvl4pPr>
      <a:lvl5pPr marL="2057400" indent="-228600" algn="l" defTabSz="457200" rtl="0" eaLnBrk="0" fontAlgn="base" hangingPunct="0">
        <a:lnSpc>
          <a:spcPct val="102000"/>
        </a:lnSpc>
        <a:spcBef>
          <a:spcPct val="0"/>
        </a:spcBef>
        <a:spcAft>
          <a:spcPts val="288"/>
        </a:spcAft>
        <a:buClr>
          <a:srgbClr val="000000"/>
        </a:buClr>
        <a:buSzPct val="100000"/>
        <a:buFont typeface="Times New Roman" pitchFamily="18" charset="0"/>
        <a:buChar char="»"/>
        <a:defRPr sz="2000" kern="1200">
          <a:solidFill>
            <a:srgbClr val="000000"/>
          </a:solidFill>
          <a:latin typeface="+mn-lt"/>
          <a:ea typeface="+mn-ea"/>
          <a:cs typeface="Microsoft YaHe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bwMode="auto">
          <a:xfrm>
            <a:off x="457200" y="274638"/>
            <a:ext cx="8216900" cy="1130300"/>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lvl="0"/>
            <a:r>
              <a:rPr lang="en-GB" smtClean="0"/>
              <a:t>Click to edit the title text format</a:t>
            </a:r>
          </a:p>
        </p:txBody>
      </p:sp>
      <p:sp>
        <p:nvSpPr>
          <p:cNvPr id="13315" name="Rectangle 2"/>
          <p:cNvSpPr>
            <a:spLocks noGrp="1" noChangeArrowheads="1"/>
          </p:cNvSpPr>
          <p:nvPr>
            <p:ph type="body" idx="1"/>
          </p:nvPr>
        </p:nvSpPr>
        <p:spPr bwMode="auto">
          <a:xfrm>
            <a:off x="457200" y="1600200"/>
            <a:ext cx="8216900" cy="4513263"/>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3"/>
          <p:cNvSpPr>
            <a:spLocks noGrp="1" noChangeArrowheads="1"/>
          </p:cNvSpPr>
          <p:nvPr>
            <p:ph type="dt"/>
          </p:nvPr>
        </p:nvSpPr>
        <p:spPr bwMode="auto">
          <a:xfrm>
            <a:off x="457200" y="6356350"/>
            <a:ext cx="2120900" cy="454025"/>
          </a:xfrm>
          <a:prstGeom prst="rect">
            <a:avLst/>
          </a:prstGeom>
          <a:noFill/>
          <a:ln>
            <a:noFill/>
          </a:ln>
          <a:effectLst/>
          <a:extLst/>
        </p:spPr>
        <p:txBody>
          <a:bodyPr vert="horz" wrap="square" lIns="90000" tIns="45000" rIns="90000" bIns="45000" numCol="1" anchor="t" anchorCtr="0" compatLnSpc="1">
            <a:prstTxWarp prst="textNoShape">
              <a:avLst/>
            </a:prstTxWarp>
          </a:bodyPr>
          <a:lstStyle>
            <a:lvl1pPr eaLnBrk="1" hangingPunct="1">
              <a:buClrTx/>
              <a:buSzPct val="100000"/>
              <a:buFontTx/>
              <a:buNone/>
              <a:tabLst>
                <a:tab pos="723900" algn="l"/>
                <a:tab pos="1447800" algn="l"/>
              </a:tabLst>
              <a:defRPr sz="2400">
                <a:solidFill>
                  <a:srgbClr val="000000"/>
                </a:solidFill>
                <a:latin typeface="+mn-lt"/>
                <a:ea typeface="Microsoft YaHei" panose="020B0503020204020204" pitchFamily="34" charset="-122"/>
                <a:cs typeface="Arial Unicode MS" panose="020B0604020202020204" pitchFamily="34" charset="-128"/>
              </a:defRPr>
            </a:lvl1pPr>
          </a:lstStyle>
          <a:p>
            <a:pPr>
              <a:defRPr/>
            </a:pPr>
            <a:r>
              <a:rPr lang="en-US" smtClean="0"/>
              <a:t>10/7/12</a:t>
            </a:r>
            <a:endParaRPr lang="en-US"/>
          </a:p>
        </p:txBody>
      </p:sp>
      <p:sp>
        <p:nvSpPr>
          <p:cNvPr id="2053" name="Text Box 4"/>
          <p:cNvSpPr txBox="1">
            <a:spLocks noChangeArrowheads="1"/>
          </p:cNvSpPr>
          <p:nvPr/>
        </p:nvSpPr>
        <p:spPr bwMode="auto">
          <a:xfrm>
            <a:off x="3124200" y="6356350"/>
            <a:ext cx="2895600" cy="365125"/>
          </a:xfrm>
          <a:prstGeom prst="rect">
            <a:avLst/>
          </a:prstGeom>
          <a:noFill/>
          <a:ln w="9525">
            <a:noFill/>
            <a:round/>
            <a:headEnd/>
            <a:tailEnd/>
          </a:ln>
          <a:effectLst/>
        </p:spPr>
        <p:txBody>
          <a:bodyPr wrap="none" anchor="ctr"/>
          <a:lstStyle/>
          <a:p>
            <a:pPr eaLnBrk="0" hangingPunct="0">
              <a:buClr>
                <a:srgbClr val="000000"/>
              </a:buClr>
              <a:buSzPct val="100000"/>
              <a:buFont typeface="Times New Roman" pitchFamily="16" charset="0"/>
              <a:buNone/>
              <a:defRPr/>
            </a:pPr>
            <a:endParaRPr lang="en-US">
              <a:ea typeface="Microsoft YaHei" charset="-122"/>
              <a:cs typeface="+mn-cs"/>
            </a:endParaRPr>
          </a:p>
        </p:txBody>
      </p:sp>
      <p:sp>
        <p:nvSpPr>
          <p:cNvPr id="3" name="Rectangle 5"/>
          <p:cNvSpPr>
            <a:spLocks noGrp="1" noChangeArrowheads="1"/>
          </p:cNvSpPr>
          <p:nvPr>
            <p:ph type="sldNum"/>
          </p:nvPr>
        </p:nvSpPr>
        <p:spPr bwMode="auto">
          <a:xfrm>
            <a:off x="6553200" y="6356350"/>
            <a:ext cx="2120900" cy="460375"/>
          </a:xfrm>
          <a:prstGeom prst="rect">
            <a:avLst/>
          </a:prstGeom>
          <a:noFill/>
          <a:ln>
            <a:noFill/>
          </a:ln>
          <a:effectLst/>
          <a:extLst/>
        </p:spPr>
        <p:txBody>
          <a:bodyPr vert="horz" wrap="square" lIns="90000" tIns="45000" rIns="90000" bIns="45000" numCol="1" anchor="t" anchorCtr="0" compatLnSpc="1">
            <a:prstTxWarp prst="textNoShape">
              <a:avLst/>
            </a:prstTxWarp>
          </a:bodyPr>
          <a:lstStyle>
            <a:lvl1pPr>
              <a:buSzPct val="100000"/>
              <a:defRPr sz="2400">
                <a:solidFill>
                  <a:srgbClr val="000000"/>
                </a:solidFill>
                <a:latin typeface="Calibri" pitchFamily="34" charset="0"/>
                <a:ea typeface="Arial Unicode MS" pitchFamily="34" charset="-128"/>
                <a:cs typeface="Arial Unicode MS" pitchFamily="34" charset="-128"/>
              </a:defRPr>
            </a:lvl1pPr>
          </a:lstStyle>
          <a:p>
            <a:pPr>
              <a:defRPr/>
            </a:pPr>
            <a:fld id="{0D90B87D-D991-4ED2-A98C-B4C1B108DEA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dt="0"/>
  <p:txStyles>
    <p:titleStyle>
      <a:lvl1pPr algn="l" defTabSz="457200" rtl="0" eaLnBrk="0" fontAlgn="base" hangingPunct="0">
        <a:lnSpc>
          <a:spcPct val="102000"/>
        </a:lnSpc>
        <a:spcBef>
          <a:spcPct val="0"/>
        </a:spcBef>
        <a:spcAft>
          <a:spcPct val="0"/>
        </a:spcAft>
        <a:buClr>
          <a:srgbClr val="000000"/>
        </a:buClr>
        <a:buSzPct val="100000"/>
        <a:buFont typeface="Times New Roman" pitchFamily="18" charset="0"/>
        <a:defRPr sz="4400" kern="1200">
          <a:solidFill>
            <a:srgbClr val="000000"/>
          </a:solidFill>
          <a:latin typeface="+mj-lt"/>
          <a:ea typeface="+mj-ea"/>
          <a:cs typeface="Microsoft YaHei"/>
        </a:defRPr>
      </a:lvl1pPr>
      <a:lvl2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2pPr>
      <a:lvl3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3pPr>
      <a:lvl4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4pPr>
      <a:lvl5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5pPr>
      <a:lvl6pPr marL="25146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6pPr>
      <a:lvl7pPr marL="29718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7pPr>
      <a:lvl8pPr marL="34290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8pPr>
      <a:lvl9pPr marL="38862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9pPr>
    </p:titleStyle>
    <p:bodyStyle>
      <a:lvl1pPr marL="342900" indent="-342900" algn="l" defTabSz="457200" rtl="0" eaLnBrk="0" fontAlgn="base" hangingPunct="0">
        <a:lnSpc>
          <a:spcPct val="102000"/>
        </a:lnSpc>
        <a:spcBef>
          <a:spcPct val="0"/>
        </a:spcBef>
        <a:spcAft>
          <a:spcPts val="1425"/>
        </a:spcAft>
        <a:buClr>
          <a:srgbClr val="000000"/>
        </a:buClr>
        <a:buSzPct val="100000"/>
        <a:buFont typeface="Times New Roman" pitchFamily="18" charset="0"/>
        <a:buChar char="•"/>
        <a:defRPr sz="3200" kern="1200">
          <a:solidFill>
            <a:srgbClr val="000000"/>
          </a:solidFill>
          <a:latin typeface="+mn-lt"/>
          <a:ea typeface="+mn-ea"/>
          <a:cs typeface="Microsoft YaHei"/>
        </a:defRPr>
      </a:lvl1pPr>
      <a:lvl2pPr marL="742950" indent="-285750" algn="l" defTabSz="457200" rtl="0" eaLnBrk="0" fontAlgn="base" hangingPunct="0">
        <a:lnSpc>
          <a:spcPct val="102000"/>
        </a:lnSpc>
        <a:spcBef>
          <a:spcPct val="0"/>
        </a:spcBef>
        <a:spcAft>
          <a:spcPts val="1138"/>
        </a:spcAft>
        <a:buClr>
          <a:srgbClr val="000000"/>
        </a:buClr>
        <a:buSzPct val="100000"/>
        <a:buFont typeface="Times New Roman" pitchFamily="18" charset="0"/>
        <a:buChar char="–"/>
        <a:defRPr sz="2400" kern="1200">
          <a:solidFill>
            <a:srgbClr val="000000"/>
          </a:solidFill>
          <a:latin typeface="+mn-lt"/>
          <a:ea typeface="+mn-ea"/>
          <a:cs typeface="Microsoft YaHei"/>
        </a:defRPr>
      </a:lvl2pPr>
      <a:lvl3pPr marL="1143000" indent="-228600" algn="l" defTabSz="457200" rtl="0" eaLnBrk="0" fontAlgn="base" hangingPunct="0">
        <a:lnSpc>
          <a:spcPct val="102000"/>
        </a:lnSpc>
        <a:spcBef>
          <a:spcPct val="0"/>
        </a:spcBef>
        <a:spcAft>
          <a:spcPts val="850"/>
        </a:spcAft>
        <a:buClr>
          <a:srgbClr val="000000"/>
        </a:buClr>
        <a:buSzPct val="100000"/>
        <a:buFont typeface="Times New Roman" pitchFamily="18" charset="0"/>
        <a:buChar char="•"/>
        <a:defRPr sz="2000" kern="1200">
          <a:solidFill>
            <a:srgbClr val="000000"/>
          </a:solidFill>
          <a:latin typeface="+mn-lt"/>
          <a:ea typeface="+mn-ea"/>
          <a:cs typeface="Microsoft YaHei"/>
        </a:defRPr>
      </a:lvl3pPr>
      <a:lvl4pPr marL="1600200" indent="-228600" algn="l" defTabSz="457200" rtl="0" eaLnBrk="0" fontAlgn="base" hangingPunct="0">
        <a:lnSpc>
          <a:spcPct val="102000"/>
        </a:lnSpc>
        <a:spcBef>
          <a:spcPct val="0"/>
        </a:spcBef>
        <a:spcAft>
          <a:spcPts val="575"/>
        </a:spcAft>
        <a:buClr>
          <a:srgbClr val="000000"/>
        </a:buClr>
        <a:buSzPct val="100000"/>
        <a:buFont typeface="Times New Roman" pitchFamily="18" charset="0"/>
        <a:buChar char="–"/>
        <a:defRPr sz="2000" kern="1200">
          <a:solidFill>
            <a:srgbClr val="000000"/>
          </a:solidFill>
          <a:latin typeface="+mn-lt"/>
          <a:ea typeface="+mn-ea"/>
          <a:cs typeface="Microsoft YaHei"/>
        </a:defRPr>
      </a:lvl4pPr>
      <a:lvl5pPr marL="2057400" indent="-228600" algn="l" defTabSz="457200" rtl="0" eaLnBrk="0" fontAlgn="base" hangingPunct="0">
        <a:lnSpc>
          <a:spcPct val="102000"/>
        </a:lnSpc>
        <a:spcBef>
          <a:spcPct val="0"/>
        </a:spcBef>
        <a:spcAft>
          <a:spcPts val="288"/>
        </a:spcAft>
        <a:buClr>
          <a:srgbClr val="000000"/>
        </a:buClr>
        <a:buSzPct val="100000"/>
        <a:buFont typeface="Times New Roman" pitchFamily="18" charset="0"/>
        <a:buChar char="»"/>
        <a:defRPr sz="2000" kern="1200">
          <a:solidFill>
            <a:srgbClr val="000000"/>
          </a:solidFill>
          <a:latin typeface="+mn-lt"/>
          <a:ea typeface="+mn-ea"/>
          <a:cs typeface="Microsoft YaHe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bwMode="auto">
          <a:xfrm>
            <a:off x="457200" y="274638"/>
            <a:ext cx="8221663" cy="1135062"/>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lvl="0"/>
            <a:r>
              <a:rPr lang="en-GB" smtClean="0"/>
              <a:t>Click to edit the title text format</a:t>
            </a:r>
          </a:p>
        </p:txBody>
      </p:sp>
      <p:sp>
        <p:nvSpPr>
          <p:cNvPr id="25603" name="Rectangle 2"/>
          <p:cNvSpPr>
            <a:spLocks noGrp="1" noChangeArrowheads="1"/>
          </p:cNvSpPr>
          <p:nvPr>
            <p:ph type="body" idx="1"/>
          </p:nvPr>
        </p:nvSpPr>
        <p:spPr bwMode="auto">
          <a:xfrm>
            <a:off x="457200" y="1600200"/>
            <a:ext cx="8221663" cy="4518025"/>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3"/>
          <p:cNvSpPr>
            <a:spLocks noGrp="1" noChangeArrowheads="1"/>
          </p:cNvSpPr>
          <p:nvPr>
            <p:ph type="dt"/>
          </p:nvPr>
        </p:nvSpPr>
        <p:spPr bwMode="auto">
          <a:xfrm>
            <a:off x="457200" y="6356350"/>
            <a:ext cx="2125663" cy="454025"/>
          </a:xfrm>
          <a:prstGeom prst="rect">
            <a:avLst/>
          </a:prstGeom>
          <a:noFill/>
          <a:ln>
            <a:noFill/>
          </a:ln>
          <a:effectLst/>
          <a:extLst/>
        </p:spPr>
        <p:txBody>
          <a:bodyPr vert="horz" wrap="square" lIns="90000" tIns="45000" rIns="90000" bIns="45000" numCol="1" anchor="t" anchorCtr="0" compatLnSpc="1">
            <a:prstTxWarp prst="textNoShape">
              <a:avLst/>
            </a:prstTxWarp>
          </a:bodyPr>
          <a:lstStyle>
            <a:lvl1pPr eaLnBrk="1" hangingPunct="1">
              <a:buClrTx/>
              <a:buSzPct val="100000"/>
              <a:buFontTx/>
              <a:buNone/>
              <a:tabLst>
                <a:tab pos="723900" algn="l"/>
                <a:tab pos="1447800" algn="l"/>
              </a:tabLst>
              <a:defRPr sz="2400">
                <a:solidFill>
                  <a:srgbClr val="000000"/>
                </a:solidFill>
                <a:latin typeface="+mn-lt"/>
                <a:ea typeface="Microsoft YaHei" panose="020B0503020204020204" pitchFamily="34" charset="-122"/>
                <a:cs typeface="Arial Unicode MS" panose="020B0604020202020204" pitchFamily="34" charset="-128"/>
              </a:defRPr>
            </a:lvl1pPr>
          </a:lstStyle>
          <a:p>
            <a:pPr>
              <a:defRPr/>
            </a:pPr>
            <a:r>
              <a:rPr lang="en-US" smtClean="0"/>
              <a:t>10/7/12</a:t>
            </a:r>
            <a:endParaRPr lang="en-US"/>
          </a:p>
        </p:txBody>
      </p:sp>
      <p:sp>
        <p:nvSpPr>
          <p:cNvPr id="3077" name="Text Box 4"/>
          <p:cNvSpPr txBox="1">
            <a:spLocks noChangeArrowheads="1"/>
          </p:cNvSpPr>
          <p:nvPr/>
        </p:nvSpPr>
        <p:spPr bwMode="auto">
          <a:xfrm>
            <a:off x="3124200" y="6356350"/>
            <a:ext cx="2895600" cy="365125"/>
          </a:xfrm>
          <a:prstGeom prst="rect">
            <a:avLst/>
          </a:prstGeom>
          <a:noFill/>
          <a:ln w="9525">
            <a:noFill/>
            <a:round/>
            <a:headEnd/>
            <a:tailEnd/>
          </a:ln>
          <a:effectLst/>
        </p:spPr>
        <p:txBody>
          <a:bodyPr wrap="none" anchor="ctr"/>
          <a:lstStyle/>
          <a:p>
            <a:pPr eaLnBrk="0" hangingPunct="0">
              <a:buClr>
                <a:srgbClr val="000000"/>
              </a:buClr>
              <a:buSzPct val="100000"/>
              <a:buFont typeface="Times New Roman" pitchFamily="16" charset="0"/>
              <a:buNone/>
              <a:defRPr/>
            </a:pPr>
            <a:endParaRPr lang="en-US">
              <a:ea typeface="Microsoft YaHei" charset="-122"/>
              <a:cs typeface="+mn-cs"/>
            </a:endParaRPr>
          </a:p>
        </p:txBody>
      </p:sp>
      <p:sp>
        <p:nvSpPr>
          <p:cNvPr id="3" name="Rectangle 5"/>
          <p:cNvSpPr>
            <a:spLocks noGrp="1" noChangeArrowheads="1"/>
          </p:cNvSpPr>
          <p:nvPr>
            <p:ph type="sldNum"/>
          </p:nvPr>
        </p:nvSpPr>
        <p:spPr bwMode="auto">
          <a:xfrm>
            <a:off x="6553200" y="6356350"/>
            <a:ext cx="2125663" cy="460375"/>
          </a:xfrm>
          <a:prstGeom prst="rect">
            <a:avLst/>
          </a:prstGeom>
          <a:noFill/>
          <a:ln>
            <a:noFill/>
          </a:ln>
          <a:effectLst/>
          <a:extLst/>
        </p:spPr>
        <p:txBody>
          <a:bodyPr vert="horz" wrap="square" lIns="90000" tIns="45000" rIns="90000" bIns="45000" numCol="1" anchor="t" anchorCtr="0" compatLnSpc="1">
            <a:prstTxWarp prst="textNoShape">
              <a:avLst/>
            </a:prstTxWarp>
          </a:bodyPr>
          <a:lstStyle>
            <a:lvl1pPr>
              <a:buSzPct val="100000"/>
              <a:defRPr sz="2400">
                <a:solidFill>
                  <a:srgbClr val="000000"/>
                </a:solidFill>
                <a:latin typeface="Calibri" pitchFamily="34" charset="0"/>
                <a:ea typeface="Arial Unicode MS" pitchFamily="34" charset="-128"/>
                <a:cs typeface="Arial Unicode MS" pitchFamily="34" charset="-128"/>
              </a:defRPr>
            </a:lvl1pPr>
          </a:lstStyle>
          <a:p>
            <a:pPr>
              <a:defRPr/>
            </a:pPr>
            <a:fld id="{B6296A97-A242-4CA1-8B9F-E30FDF696FD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defTabSz="457200" rtl="0" eaLnBrk="0" fontAlgn="base" hangingPunct="0">
        <a:lnSpc>
          <a:spcPct val="102000"/>
        </a:lnSpc>
        <a:spcBef>
          <a:spcPct val="0"/>
        </a:spcBef>
        <a:spcAft>
          <a:spcPct val="0"/>
        </a:spcAft>
        <a:buClr>
          <a:srgbClr val="000000"/>
        </a:buClr>
        <a:buSzPct val="100000"/>
        <a:buFont typeface="Times New Roman" pitchFamily="18" charset="0"/>
        <a:defRPr sz="4400" kern="1200">
          <a:solidFill>
            <a:srgbClr val="000000"/>
          </a:solidFill>
          <a:latin typeface="+mj-lt"/>
          <a:ea typeface="+mj-ea"/>
          <a:cs typeface="Microsoft YaHei"/>
        </a:defRPr>
      </a:lvl1pPr>
      <a:lvl2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2pPr>
      <a:lvl3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3pPr>
      <a:lvl4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4pPr>
      <a:lvl5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5pPr>
      <a:lvl6pPr marL="25146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6pPr>
      <a:lvl7pPr marL="29718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7pPr>
      <a:lvl8pPr marL="34290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8pPr>
      <a:lvl9pPr marL="38862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9pPr>
    </p:titleStyle>
    <p:bodyStyle>
      <a:lvl1pPr marL="342900" indent="-342900" algn="l" defTabSz="457200" rtl="0" eaLnBrk="0" fontAlgn="base" hangingPunct="0">
        <a:lnSpc>
          <a:spcPct val="102000"/>
        </a:lnSpc>
        <a:spcBef>
          <a:spcPct val="0"/>
        </a:spcBef>
        <a:spcAft>
          <a:spcPts val="1425"/>
        </a:spcAft>
        <a:buClr>
          <a:srgbClr val="000000"/>
        </a:buClr>
        <a:buSzPct val="100000"/>
        <a:buFont typeface="Times New Roman" pitchFamily="18" charset="0"/>
        <a:buChar char="•"/>
        <a:defRPr sz="3200" kern="1200">
          <a:solidFill>
            <a:srgbClr val="000000"/>
          </a:solidFill>
          <a:latin typeface="+mn-lt"/>
          <a:ea typeface="+mn-ea"/>
          <a:cs typeface="Microsoft YaHei"/>
        </a:defRPr>
      </a:lvl1pPr>
      <a:lvl2pPr marL="742950" indent="-285750" algn="l" defTabSz="457200" rtl="0" eaLnBrk="0" fontAlgn="base" hangingPunct="0">
        <a:lnSpc>
          <a:spcPct val="102000"/>
        </a:lnSpc>
        <a:spcBef>
          <a:spcPct val="0"/>
        </a:spcBef>
        <a:spcAft>
          <a:spcPts val="1138"/>
        </a:spcAft>
        <a:buClr>
          <a:srgbClr val="000000"/>
        </a:buClr>
        <a:buSzPct val="100000"/>
        <a:buFont typeface="Times New Roman" pitchFamily="18" charset="0"/>
        <a:buChar char="–"/>
        <a:defRPr sz="2400" kern="1200">
          <a:solidFill>
            <a:srgbClr val="000000"/>
          </a:solidFill>
          <a:latin typeface="+mn-lt"/>
          <a:ea typeface="+mn-ea"/>
          <a:cs typeface="Microsoft YaHei"/>
        </a:defRPr>
      </a:lvl2pPr>
      <a:lvl3pPr marL="1143000" indent="-228600" algn="l" defTabSz="457200" rtl="0" eaLnBrk="0" fontAlgn="base" hangingPunct="0">
        <a:lnSpc>
          <a:spcPct val="102000"/>
        </a:lnSpc>
        <a:spcBef>
          <a:spcPct val="0"/>
        </a:spcBef>
        <a:spcAft>
          <a:spcPts val="850"/>
        </a:spcAft>
        <a:buClr>
          <a:srgbClr val="000000"/>
        </a:buClr>
        <a:buSzPct val="100000"/>
        <a:buFont typeface="Times New Roman" pitchFamily="18" charset="0"/>
        <a:buChar char="•"/>
        <a:defRPr sz="2000" kern="1200">
          <a:solidFill>
            <a:srgbClr val="000000"/>
          </a:solidFill>
          <a:latin typeface="+mn-lt"/>
          <a:ea typeface="+mn-ea"/>
          <a:cs typeface="Microsoft YaHei"/>
        </a:defRPr>
      </a:lvl3pPr>
      <a:lvl4pPr marL="1600200" indent="-228600" algn="l" defTabSz="457200" rtl="0" eaLnBrk="0" fontAlgn="base" hangingPunct="0">
        <a:lnSpc>
          <a:spcPct val="102000"/>
        </a:lnSpc>
        <a:spcBef>
          <a:spcPct val="0"/>
        </a:spcBef>
        <a:spcAft>
          <a:spcPts val="575"/>
        </a:spcAft>
        <a:buClr>
          <a:srgbClr val="000000"/>
        </a:buClr>
        <a:buSzPct val="100000"/>
        <a:buFont typeface="Times New Roman" pitchFamily="18" charset="0"/>
        <a:buChar char="–"/>
        <a:defRPr sz="2000" kern="1200">
          <a:solidFill>
            <a:srgbClr val="000000"/>
          </a:solidFill>
          <a:latin typeface="+mn-lt"/>
          <a:ea typeface="+mn-ea"/>
          <a:cs typeface="Microsoft YaHei"/>
        </a:defRPr>
      </a:lvl4pPr>
      <a:lvl5pPr marL="2057400" indent="-228600" algn="l" defTabSz="457200" rtl="0" eaLnBrk="0" fontAlgn="base" hangingPunct="0">
        <a:lnSpc>
          <a:spcPct val="102000"/>
        </a:lnSpc>
        <a:spcBef>
          <a:spcPct val="0"/>
        </a:spcBef>
        <a:spcAft>
          <a:spcPts val="288"/>
        </a:spcAft>
        <a:buClr>
          <a:srgbClr val="000000"/>
        </a:buClr>
        <a:buSzPct val="100000"/>
        <a:buFont typeface="Times New Roman" pitchFamily="18" charset="0"/>
        <a:buChar char="»"/>
        <a:defRPr sz="2000" kern="1200">
          <a:solidFill>
            <a:srgbClr val="000000"/>
          </a:solidFill>
          <a:latin typeface="+mn-lt"/>
          <a:ea typeface="+mn-ea"/>
          <a:cs typeface="Microsoft YaHe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hyperlink" Target="http://access.rdatoolkit.org/document.php?id=rdaappc"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9.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6.xml"/><Relationship Id="rId1" Type="http://schemas.openxmlformats.org/officeDocument/2006/relationships/slideLayout" Target="../slideLayouts/slideLayout18.xml"/><Relationship Id="rId4" Type="http://schemas.openxmlformats.org/officeDocument/2006/relationships/image" Target="../media/image22.jpe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Text Box 1"/>
          <p:cNvSpPr txBox="1">
            <a:spLocks noChangeArrowheads="1"/>
          </p:cNvSpPr>
          <p:nvPr/>
        </p:nvSpPr>
        <p:spPr bwMode="auto">
          <a:xfrm>
            <a:off x="762000" y="3352800"/>
            <a:ext cx="7772400" cy="1470025"/>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Describiendo</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Entidades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Corporativas</a:t>
            </a:r>
            <a:endParaRPr lang="en-US" sz="4400" dirty="0">
              <a:solidFill>
                <a:srgbClr val="000000"/>
              </a:solidFill>
              <a:latin typeface="Calibri" pitchFamily="34" charset="0"/>
              <a:cs typeface="Microsoft YaHei"/>
            </a:endParaRPr>
          </a:p>
        </p:txBody>
      </p:sp>
      <p:pic>
        <p:nvPicPr>
          <p:cNvPr id="39939" name="Picture 3"/>
          <p:cNvPicPr>
            <a:picLocks noChangeAspect="1" noChangeArrowheads="1"/>
          </p:cNvPicPr>
          <p:nvPr/>
        </p:nvPicPr>
        <p:blipFill>
          <a:blip r:embed="rId3"/>
          <a:srcRect/>
          <a:stretch>
            <a:fillRect/>
          </a:stretch>
        </p:blipFill>
        <p:spPr bwMode="auto">
          <a:xfrm>
            <a:off x="25400" y="341313"/>
            <a:ext cx="8858250" cy="2060575"/>
          </a:xfrm>
          <a:prstGeom prst="rect">
            <a:avLst/>
          </a:prstGeom>
          <a:noFill/>
          <a:ln w="9525">
            <a:noFill/>
            <a:miter lim="800000"/>
            <a:headEnd/>
            <a:tailEnd/>
          </a:ln>
        </p:spPr>
      </p:pic>
      <p:sp>
        <p:nvSpPr>
          <p:cNvPr id="39940" name="Rectangle 2"/>
          <p:cNvSpPr>
            <a:spLocks noChangeArrowheads="1"/>
          </p:cNvSpPr>
          <p:nvPr/>
        </p:nvSpPr>
        <p:spPr bwMode="auto">
          <a:xfrm>
            <a:off x="3581400" y="4788187"/>
            <a:ext cx="1890261" cy="584775"/>
          </a:xfrm>
          <a:prstGeom prst="rect">
            <a:avLst/>
          </a:prstGeom>
          <a:noFill/>
          <a:ln w="9525">
            <a:noFill/>
            <a:miter lim="800000"/>
            <a:headEnd/>
            <a:tailEnd/>
          </a:ln>
        </p:spPr>
        <p:txBody>
          <a:bodyPr wrap="none">
            <a:spAutoFit/>
          </a:bodyPr>
          <a:lstStyle/>
          <a:p>
            <a:pPr eaLnBrk="0" hangingPunct="0"/>
            <a:r>
              <a:rPr lang="en-US" sz="3200" dirty="0" err="1" smtClean="0">
                <a:solidFill>
                  <a:schemeClr val="bg2"/>
                </a:solidFill>
                <a:latin typeface="Calibri" pitchFamily="34" charset="0"/>
                <a:cs typeface="Microsoft YaHei"/>
              </a:rPr>
              <a:t>Módulo</a:t>
            </a:r>
            <a:r>
              <a:rPr lang="en-US" sz="3200" dirty="0" smtClean="0">
                <a:solidFill>
                  <a:schemeClr val="bg2"/>
                </a:solidFill>
                <a:latin typeface="Calibri" pitchFamily="34" charset="0"/>
                <a:cs typeface="Microsoft YaHei"/>
              </a:rPr>
              <a:t>  </a:t>
            </a:r>
            <a:r>
              <a:rPr lang="en-US" sz="3200" dirty="0">
                <a:solidFill>
                  <a:schemeClr val="bg2"/>
                </a:solidFill>
                <a:latin typeface="Calibri" pitchFamily="34" charset="0"/>
                <a:cs typeface="Microsoft YaHei"/>
              </a:rPr>
              <a:t>4</a:t>
            </a:r>
          </a:p>
        </p:txBody>
      </p:sp>
      <p:sp>
        <p:nvSpPr>
          <p:cNvPr id="39941"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dirty="0">
              <a:cs typeface="Microsoft YaHei"/>
            </a:endParaRPr>
          </a:p>
        </p:txBody>
      </p:sp>
      <p:sp>
        <p:nvSpPr>
          <p:cNvPr id="39942"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r>
              <a:rPr lang="en-US" sz="1200">
                <a:solidFill>
                  <a:schemeClr val="folHlink"/>
                </a:solidFill>
                <a:latin typeface="Calibri" pitchFamily="34" charset="0"/>
                <a:ea typeface="Arial Unicode MS" pitchFamily="34" charset="-128"/>
                <a:cs typeface="Arial Unicode MS" pitchFamily="34" charset="-128"/>
              </a:rPr>
              <a:t>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Text Box 1"/>
          <p:cNvSpPr txBox="1">
            <a:spLocks noChangeArrowheads="1"/>
          </p:cNvSpPr>
          <p:nvPr/>
        </p:nvSpPr>
        <p:spPr bwMode="auto">
          <a:xfrm>
            <a:off x="3505200" y="152400"/>
            <a:ext cx="5029200" cy="22098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RDA </a:t>
            </a:r>
            <a:r>
              <a:rPr lang="en-US" sz="4400" dirty="0" err="1" smtClean="0">
                <a:solidFill>
                  <a:srgbClr val="000000"/>
                </a:solidFill>
                <a:latin typeface="Calibri" pitchFamily="34" charset="0"/>
                <a:cs typeface="Microsoft YaHei"/>
              </a:rPr>
              <a:t>Capítulos</a:t>
            </a:r>
            <a:r>
              <a:rPr lang="en-US" sz="4400" dirty="0" smtClean="0">
                <a:solidFill>
                  <a:srgbClr val="000000"/>
                </a:solidFill>
                <a:latin typeface="Calibri" pitchFamily="34" charset="0"/>
                <a:cs typeface="Microsoft YaHei"/>
              </a:rPr>
              <a:t> </a:t>
            </a: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solidFill>
                  <a:srgbClr val="000000"/>
                </a:solidFill>
                <a:latin typeface="Calibri" pitchFamily="34" charset="0"/>
                <a:cs typeface="Microsoft YaHei"/>
              </a:rPr>
              <a:t>8 y 11</a:t>
            </a:r>
            <a:endParaRPr lang="en-US" sz="4400" dirty="0">
              <a:solidFill>
                <a:srgbClr val="000000"/>
              </a:solidFill>
              <a:latin typeface="Calibri" pitchFamily="34" charset="0"/>
              <a:cs typeface="Microsoft YaHei"/>
            </a:endParaRPr>
          </a:p>
        </p:txBody>
      </p:sp>
      <p:pic>
        <p:nvPicPr>
          <p:cNvPr id="41987" name="Picture 2"/>
          <p:cNvPicPr>
            <a:picLocks noChangeAspect="1" noChangeArrowheads="1"/>
          </p:cNvPicPr>
          <p:nvPr/>
        </p:nvPicPr>
        <p:blipFill>
          <a:blip r:embed="rId3"/>
          <a:srcRect t="12500" r="80122" b="6250"/>
          <a:stretch>
            <a:fillRect/>
          </a:stretch>
        </p:blipFill>
        <p:spPr bwMode="auto">
          <a:xfrm>
            <a:off x="457200" y="274638"/>
            <a:ext cx="3382963" cy="6400800"/>
          </a:xfrm>
          <a:prstGeom prst="rect">
            <a:avLst/>
          </a:prstGeom>
          <a:noFill/>
          <a:ln w="9525">
            <a:noFill/>
            <a:round/>
            <a:headEnd/>
            <a:tailEnd/>
          </a:ln>
        </p:spPr>
      </p:pic>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Text Box 1"/>
          <p:cNvSpPr txBox="1">
            <a:spLocks noChangeArrowheads="1"/>
          </p:cNvSpPr>
          <p:nvPr/>
        </p:nvSpPr>
        <p:spPr bwMode="auto">
          <a:xfrm>
            <a:off x="457200" y="274638"/>
            <a:ext cx="8229600" cy="147796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Definición</a:t>
            </a:r>
            <a:r>
              <a:rPr lang="en-US" sz="4400" dirty="0" smtClean="0">
                <a:solidFill>
                  <a:srgbClr val="000000"/>
                </a:solidFill>
                <a:latin typeface="Calibri" pitchFamily="34" charset="0"/>
                <a:cs typeface="Microsoft YaHei"/>
              </a:rPr>
              <a:t> de </a:t>
            </a:r>
            <a:r>
              <a:rPr lang="en-US" sz="4400" dirty="0" err="1" smtClean="0">
                <a:solidFill>
                  <a:srgbClr val="000000"/>
                </a:solidFill>
                <a:latin typeface="Calibri" pitchFamily="34" charset="0"/>
                <a:cs typeface="Microsoft YaHei"/>
              </a:rPr>
              <a:t>Entidad</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Corporativa</a:t>
            </a:r>
            <a:endParaRPr lang="en-US" sz="4400" dirty="0">
              <a:solidFill>
                <a:srgbClr val="000000"/>
              </a:solidFill>
              <a:latin typeface="Calibri" pitchFamily="34" charset="0"/>
              <a:cs typeface="Microsoft YaHei"/>
            </a:endParaRP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(RDA 8.1.2)</a:t>
            </a:r>
          </a:p>
        </p:txBody>
      </p:sp>
      <p:sp>
        <p:nvSpPr>
          <p:cNvPr id="44035" name="Text Box 2"/>
          <p:cNvSpPr txBox="1">
            <a:spLocks noChangeArrowheads="1"/>
          </p:cNvSpPr>
          <p:nvPr/>
        </p:nvSpPr>
        <p:spPr bwMode="auto">
          <a:xfrm>
            <a:off x="457200" y="1752600"/>
            <a:ext cx="8229600" cy="43735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4000" dirty="0" smtClean="0">
                <a:solidFill>
                  <a:srgbClr val="000000"/>
                </a:solidFill>
                <a:latin typeface="Calibri" pitchFamily="34" charset="0"/>
                <a:cs typeface="Microsoft YaHei"/>
              </a:rPr>
              <a:t>El </a:t>
            </a:r>
            <a:r>
              <a:rPr lang="en-US" sz="4000" dirty="0" err="1" smtClean="0">
                <a:solidFill>
                  <a:srgbClr val="000000"/>
                </a:solidFill>
                <a:latin typeface="Calibri" pitchFamily="34" charset="0"/>
                <a:cs typeface="Microsoft YaHei"/>
              </a:rPr>
              <a:t>término</a:t>
            </a:r>
            <a:r>
              <a:rPr lang="en-US" sz="4000" dirty="0" smtClean="0">
                <a:solidFill>
                  <a:srgbClr val="000000"/>
                </a:solidFill>
                <a:latin typeface="Calibri" pitchFamily="34" charset="0"/>
                <a:cs typeface="Microsoft YaHei"/>
              </a:rPr>
              <a:t> </a:t>
            </a:r>
            <a:r>
              <a:rPr lang="en-US" sz="4000" dirty="0" err="1" smtClean="0">
                <a:solidFill>
                  <a:srgbClr val="000000"/>
                </a:solidFill>
                <a:latin typeface="Calibri" pitchFamily="34" charset="0"/>
                <a:cs typeface="Microsoft YaHei"/>
              </a:rPr>
              <a:t>entidad</a:t>
            </a:r>
            <a:r>
              <a:rPr lang="en-US" sz="4000" dirty="0" smtClean="0">
                <a:solidFill>
                  <a:srgbClr val="000000"/>
                </a:solidFill>
                <a:latin typeface="Calibri" pitchFamily="34" charset="0"/>
                <a:cs typeface="Microsoft YaHei"/>
              </a:rPr>
              <a:t> </a:t>
            </a:r>
            <a:r>
              <a:rPr lang="en-US" sz="4000" dirty="0" err="1" smtClean="0">
                <a:solidFill>
                  <a:srgbClr val="000000"/>
                </a:solidFill>
                <a:latin typeface="Calibri" pitchFamily="34" charset="0"/>
                <a:cs typeface="Microsoft YaHei"/>
              </a:rPr>
              <a:t>corporativa</a:t>
            </a:r>
            <a:r>
              <a:rPr lang="en-US" sz="4000" dirty="0" smtClean="0">
                <a:solidFill>
                  <a:srgbClr val="000000"/>
                </a:solidFill>
                <a:latin typeface="Calibri" pitchFamily="34" charset="0"/>
                <a:cs typeface="Microsoft YaHei"/>
              </a:rPr>
              <a:t> se </a:t>
            </a:r>
            <a:r>
              <a:rPr lang="en-US" sz="4000" dirty="0" err="1" smtClean="0">
                <a:solidFill>
                  <a:srgbClr val="000000"/>
                </a:solidFill>
                <a:latin typeface="Calibri" pitchFamily="34" charset="0"/>
                <a:cs typeface="Microsoft YaHei"/>
              </a:rPr>
              <a:t>refiere</a:t>
            </a:r>
            <a:r>
              <a:rPr lang="en-US" sz="4000" dirty="0" smtClean="0">
                <a:solidFill>
                  <a:srgbClr val="000000"/>
                </a:solidFill>
                <a:latin typeface="Calibri" pitchFamily="34" charset="0"/>
                <a:cs typeface="Microsoft YaHei"/>
              </a:rPr>
              <a:t> a </a:t>
            </a:r>
            <a:r>
              <a:rPr lang="en-US" sz="4000" dirty="0" err="1" smtClean="0">
                <a:solidFill>
                  <a:srgbClr val="000000"/>
                </a:solidFill>
                <a:latin typeface="Calibri" pitchFamily="34" charset="0"/>
                <a:cs typeface="Microsoft YaHei"/>
              </a:rPr>
              <a:t>una</a:t>
            </a:r>
            <a:r>
              <a:rPr lang="en-US" sz="4000" dirty="0" smtClean="0">
                <a:solidFill>
                  <a:srgbClr val="000000"/>
                </a:solidFill>
                <a:latin typeface="Calibri" pitchFamily="34" charset="0"/>
                <a:cs typeface="Microsoft YaHei"/>
              </a:rPr>
              <a:t> </a:t>
            </a:r>
            <a:r>
              <a:rPr lang="en-US" sz="4000" dirty="0" err="1" smtClean="0">
                <a:solidFill>
                  <a:srgbClr val="000000"/>
                </a:solidFill>
                <a:latin typeface="Calibri" pitchFamily="34" charset="0"/>
                <a:cs typeface="Microsoft YaHei"/>
              </a:rPr>
              <a:t>organización</a:t>
            </a:r>
            <a:r>
              <a:rPr lang="en-US" sz="4000" dirty="0" smtClean="0">
                <a:solidFill>
                  <a:srgbClr val="000000"/>
                </a:solidFill>
                <a:latin typeface="Calibri" pitchFamily="34" charset="0"/>
                <a:cs typeface="Microsoft YaHei"/>
              </a:rPr>
              <a:t> o </a:t>
            </a:r>
            <a:r>
              <a:rPr lang="en-US" sz="4000" dirty="0" err="1" smtClean="0">
                <a:solidFill>
                  <a:srgbClr val="000000"/>
                </a:solidFill>
                <a:latin typeface="Calibri" pitchFamily="34" charset="0"/>
                <a:cs typeface="Microsoft YaHei"/>
              </a:rPr>
              <a:t>grupo</a:t>
            </a:r>
            <a:r>
              <a:rPr lang="en-US" sz="4000" dirty="0" smtClean="0">
                <a:solidFill>
                  <a:srgbClr val="000000"/>
                </a:solidFill>
                <a:latin typeface="Calibri" pitchFamily="34" charset="0"/>
                <a:cs typeface="Microsoft YaHei"/>
              </a:rPr>
              <a:t> de personas y/u </a:t>
            </a:r>
            <a:r>
              <a:rPr lang="en-US" sz="4000" dirty="0" err="1" smtClean="0">
                <a:solidFill>
                  <a:srgbClr val="000000"/>
                </a:solidFill>
                <a:latin typeface="Calibri" pitchFamily="34" charset="0"/>
                <a:cs typeface="Microsoft YaHei"/>
              </a:rPr>
              <a:t>organizaciones</a:t>
            </a:r>
            <a:r>
              <a:rPr lang="en-US" sz="4000" dirty="0" smtClean="0">
                <a:solidFill>
                  <a:srgbClr val="000000"/>
                </a:solidFill>
                <a:latin typeface="Calibri" pitchFamily="34" charset="0"/>
                <a:cs typeface="Microsoft YaHei"/>
              </a:rPr>
              <a:t> </a:t>
            </a:r>
            <a:r>
              <a:rPr lang="en-US" sz="4000" dirty="0" err="1" smtClean="0">
                <a:solidFill>
                  <a:srgbClr val="000000"/>
                </a:solidFill>
                <a:latin typeface="Calibri" pitchFamily="34" charset="0"/>
                <a:cs typeface="Microsoft YaHei"/>
              </a:rPr>
              <a:t>que</a:t>
            </a:r>
            <a:r>
              <a:rPr lang="en-US" sz="4000" dirty="0" smtClean="0">
                <a:solidFill>
                  <a:srgbClr val="000000"/>
                </a:solidFill>
                <a:latin typeface="Calibri" pitchFamily="34" charset="0"/>
                <a:cs typeface="Microsoft YaHei"/>
              </a:rPr>
              <a:t> son </a:t>
            </a:r>
            <a:r>
              <a:rPr lang="en-US" sz="4000" dirty="0" err="1" smtClean="0">
                <a:solidFill>
                  <a:srgbClr val="000000"/>
                </a:solidFill>
                <a:latin typeface="Calibri" pitchFamily="34" charset="0"/>
                <a:cs typeface="Microsoft YaHei"/>
              </a:rPr>
              <a:t>identificadas</a:t>
            </a:r>
            <a:r>
              <a:rPr lang="en-US" sz="4000" dirty="0" smtClean="0">
                <a:solidFill>
                  <a:srgbClr val="000000"/>
                </a:solidFill>
                <a:latin typeface="Calibri" pitchFamily="34" charset="0"/>
                <a:cs typeface="Microsoft YaHei"/>
              </a:rPr>
              <a:t> </a:t>
            </a:r>
            <a:r>
              <a:rPr lang="en-US" sz="4000" dirty="0" err="1" smtClean="0">
                <a:solidFill>
                  <a:srgbClr val="000000"/>
                </a:solidFill>
                <a:latin typeface="Calibri" pitchFamily="34" charset="0"/>
                <a:cs typeface="Microsoft YaHei"/>
              </a:rPr>
              <a:t>por</a:t>
            </a:r>
            <a:r>
              <a:rPr lang="en-US" sz="4000" dirty="0" smtClean="0">
                <a:solidFill>
                  <a:srgbClr val="000000"/>
                </a:solidFill>
                <a:latin typeface="Calibri" pitchFamily="34" charset="0"/>
                <a:cs typeface="Microsoft YaHei"/>
              </a:rPr>
              <a:t> un </a:t>
            </a:r>
            <a:r>
              <a:rPr lang="en-US" sz="4000" dirty="0" err="1" smtClean="0">
                <a:solidFill>
                  <a:srgbClr val="000000"/>
                </a:solidFill>
                <a:latin typeface="Calibri" pitchFamily="34" charset="0"/>
                <a:cs typeface="Microsoft YaHei"/>
              </a:rPr>
              <a:t>nombre</a:t>
            </a:r>
            <a:r>
              <a:rPr lang="en-US" sz="4000" dirty="0" smtClean="0">
                <a:solidFill>
                  <a:srgbClr val="000000"/>
                </a:solidFill>
                <a:latin typeface="Calibri" pitchFamily="34" charset="0"/>
                <a:cs typeface="Microsoft YaHei"/>
              </a:rPr>
              <a:t> en particular y </a:t>
            </a:r>
            <a:r>
              <a:rPr lang="en-US" sz="4000" dirty="0" err="1" smtClean="0">
                <a:solidFill>
                  <a:srgbClr val="000000"/>
                </a:solidFill>
                <a:latin typeface="Calibri" pitchFamily="34" charset="0"/>
                <a:cs typeface="Microsoft YaHei"/>
              </a:rPr>
              <a:t>que</a:t>
            </a:r>
            <a:r>
              <a:rPr lang="en-US" sz="4000" dirty="0" smtClean="0">
                <a:solidFill>
                  <a:srgbClr val="000000"/>
                </a:solidFill>
                <a:latin typeface="Calibri" pitchFamily="34" charset="0"/>
                <a:cs typeface="Microsoft YaHei"/>
              </a:rPr>
              <a:t> </a:t>
            </a:r>
            <a:r>
              <a:rPr lang="en-US" sz="4000" dirty="0" err="1" smtClean="0">
                <a:solidFill>
                  <a:srgbClr val="000000"/>
                </a:solidFill>
                <a:latin typeface="Calibri" pitchFamily="34" charset="0"/>
                <a:cs typeface="Microsoft YaHei"/>
              </a:rPr>
              <a:t>actúan</a:t>
            </a:r>
            <a:r>
              <a:rPr lang="en-US" sz="4000" dirty="0" smtClean="0">
                <a:solidFill>
                  <a:srgbClr val="000000"/>
                </a:solidFill>
                <a:latin typeface="Calibri" pitchFamily="34" charset="0"/>
                <a:cs typeface="Microsoft YaHei"/>
              </a:rPr>
              <a:t> o </a:t>
            </a:r>
            <a:r>
              <a:rPr lang="en-US" sz="4000" dirty="0" err="1" smtClean="0">
                <a:solidFill>
                  <a:srgbClr val="000000"/>
                </a:solidFill>
                <a:latin typeface="Calibri" pitchFamily="34" charset="0"/>
                <a:cs typeface="Microsoft YaHei"/>
              </a:rPr>
              <a:t>pueden</a:t>
            </a:r>
            <a:r>
              <a:rPr lang="en-US" sz="4000" dirty="0" smtClean="0">
                <a:solidFill>
                  <a:srgbClr val="000000"/>
                </a:solidFill>
                <a:latin typeface="Calibri" pitchFamily="34" charset="0"/>
                <a:cs typeface="Microsoft YaHei"/>
              </a:rPr>
              <a:t> </a:t>
            </a:r>
            <a:r>
              <a:rPr lang="en-US" sz="4000" dirty="0" err="1" smtClean="0">
                <a:solidFill>
                  <a:srgbClr val="000000"/>
                </a:solidFill>
                <a:latin typeface="Calibri" pitchFamily="34" charset="0"/>
                <a:cs typeface="Microsoft YaHei"/>
              </a:rPr>
              <a:t>actuar</a:t>
            </a:r>
            <a:r>
              <a:rPr lang="en-US" sz="4000" dirty="0" smtClean="0">
                <a:solidFill>
                  <a:srgbClr val="000000"/>
                </a:solidFill>
                <a:latin typeface="Calibri" pitchFamily="34" charset="0"/>
                <a:cs typeface="Microsoft YaHei"/>
              </a:rPr>
              <a:t> </a:t>
            </a:r>
            <a:r>
              <a:rPr lang="en-US" sz="4000" dirty="0" err="1" smtClean="0">
                <a:solidFill>
                  <a:srgbClr val="000000"/>
                </a:solidFill>
                <a:latin typeface="Calibri" pitchFamily="34" charset="0"/>
                <a:cs typeface="Microsoft YaHei"/>
              </a:rPr>
              <a:t>como</a:t>
            </a:r>
            <a:r>
              <a:rPr lang="en-US" sz="4000" dirty="0" smtClean="0">
                <a:solidFill>
                  <a:srgbClr val="000000"/>
                </a:solidFill>
                <a:latin typeface="Calibri" pitchFamily="34" charset="0"/>
                <a:cs typeface="Microsoft YaHei"/>
              </a:rPr>
              <a:t> </a:t>
            </a:r>
            <a:r>
              <a:rPr lang="en-US" sz="4000" dirty="0" err="1" smtClean="0">
                <a:solidFill>
                  <a:srgbClr val="000000"/>
                </a:solidFill>
                <a:latin typeface="Calibri" pitchFamily="34" charset="0"/>
                <a:cs typeface="Microsoft YaHei"/>
              </a:rPr>
              <a:t>una</a:t>
            </a:r>
            <a:r>
              <a:rPr lang="en-US" sz="4000" dirty="0" smtClean="0">
                <a:solidFill>
                  <a:srgbClr val="000000"/>
                </a:solidFill>
                <a:latin typeface="Calibri" pitchFamily="34" charset="0"/>
                <a:cs typeface="Microsoft YaHei"/>
              </a:rPr>
              <a:t> </a:t>
            </a:r>
            <a:r>
              <a:rPr lang="en-US" sz="4000" dirty="0" err="1" smtClean="0">
                <a:solidFill>
                  <a:srgbClr val="000000"/>
                </a:solidFill>
                <a:latin typeface="Calibri" pitchFamily="34" charset="0"/>
                <a:cs typeface="Microsoft YaHei"/>
              </a:rPr>
              <a:t>unidad</a:t>
            </a:r>
            <a:r>
              <a:rPr lang="en-US" sz="4000" dirty="0" smtClean="0">
                <a:solidFill>
                  <a:srgbClr val="000000"/>
                </a:solidFill>
                <a:latin typeface="Calibri" pitchFamily="34" charset="0"/>
                <a:cs typeface="Microsoft YaHei"/>
              </a:rPr>
              <a:t>.</a:t>
            </a:r>
          </a:p>
        </p:txBody>
      </p:sp>
      <p:sp>
        <p:nvSpPr>
          <p:cNvPr id="4403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2F994573-0956-44D2-8F36-640F3BC3B4B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err="1" smtClean="0">
                <a:solidFill>
                  <a:srgbClr val="000000"/>
                </a:solidFill>
                <a:latin typeface="Calibri" pitchFamily="34" charset="0"/>
                <a:cs typeface="Microsoft YaHei"/>
              </a:rPr>
              <a:t>Codificación</a:t>
            </a:r>
            <a:r>
              <a:rPr lang="en-US" sz="4000" dirty="0" smtClean="0">
                <a:solidFill>
                  <a:srgbClr val="000000"/>
                </a:solidFill>
                <a:latin typeface="Calibri" pitchFamily="34" charset="0"/>
                <a:cs typeface="Microsoft YaHei"/>
              </a:rPr>
              <a:t> MARC</a:t>
            </a:r>
            <a:endParaRPr lang="en-US" sz="4000" dirty="0">
              <a:solidFill>
                <a:srgbClr val="000000"/>
              </a:solidFill>
              <a:latin typeface="Calibri" pitchFamily="34" charset="0"/>
              <a:cs typeface="Microsoft YaHei"/>
            </a:endParaRPr>
          </a:p>
        </p:txBody>
      </p:sp>
      <p:sp>
        <p:nvSpPr>
          <p:cNvPr id="46083" name="Text Box 2"/>
          <p:cNvSpPr txBox="1">
            <a:spLocks noChangeArrowheads="1"/>
          </p:cNvSpPr>
          <p:nvPr/>
        </p:nvSpPr>
        <p:spPr bwMode="auto">
          <a:xfrm>
            <a:off x="283648" y="1056161"/>
            <a:ext cx="8839200" cy="46783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smtClean="0">
                <a:solidFill>
                  <a:srgbClr val="000000"/>
                </a:solidFill>
                <a:latin typeface="Calibri" pitchFamily="34" charset="0"/>
                <a:cs typeface="Microsoft YaHei"/>
              </a:rPr>
              <a:t>Las </a:t>
            </a:r>
            <a:r>
              <a:rPr lang="en-US" sz="2800" dirty="0" err="1" smtClean="0">
                <a:solidFill>
                  <a:srgbClr val="000000"/>
                </a:solidFill>
                <a:latin typeface="Calibri" pitchFamily="34" charset="0"/>
                <a:cs typeface="Microsoft YaHei"/>
              </a:rPr>
              <a:t>entidades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corporativas</a:t>
            </a:r>
            <a:r>
              <a:rPr lang="en-US" sz="2800" dirty="0" smtClean="0">
                <a:solidFill>
                  <a:srgbClr val="000000"/>
                </a:solidFill>
                <a:latin typeface="Calibri" pitchFamily="34" charset="0"/>
                <a:cs typeface="Microsoft YaHei"/>
              </a:rPr>
              <a:t> se </a:t>
            </a:r>
            <a:r>
              <a:rPr lang="en-US" sz="2800" dirty="0" err="1" smtClean="0">
                <a:solidFill>
                  <a:srgbClr val="000000"/>
                </a:solidFill>
                <a:latin typeface="Calibri" pitchFamily="34" charset="0"/>
                <a:cs typeface="Microsoft YaHei"/>
              </a:rPr>
              <a:t>codifican</a:t>
            </a:r>
            <a:r>
              <a:rPr lang="en-US" sz="2800" dirty="0" smtClean="0">
                <a:solidFill>
                  <a:srgbClr val="000000"/>
                </a:solidFill>
                <a:latin typeface="Calibri" pitchFamily="34" charset="0"/>
                <a:cs typeface="Microsoft YaHei"/>
              </a:rPr>
              <a:t> en el campo X10</a:t>
            </a:r>
            <a:endParaRPr lang="en-US" sz="2800" dirty="0">
              <a:solidFill>
                <a:srgbClr val="000000"/>
              </a:solidFill>
              <a:latin typeface="Calibri" pitchFamily="34" charset="0"/>
              <a:cs typeface="Microsoft YaHei"/>
            </a:endParaRPr>
          </a:p>
          <a:p>
            <a:pPr marL="1074738" lvl="1"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smtClean="0">
                <a:solidFill>
                  <a:srgbClr val="000000"/>
                </a:solidFill>
                <a:latin typeface="Calibri" pitchFamily="34" charset="0"/>
                <a:cs typeface="Microsoft YaHei"/>
              </a:rPr>
              <a:t>Primer </a:t>
            </a:r>
            <a:r>
              <a:rPr lang="en-US" sz="2400" dirty="0" err="1" smtClean="0">
                <a:solidFill>
                  <a:srgbClr val="000000"/>
                </a:solidFill>
                <a:latin typeface="Calibri" pitchFamily="34" charset="0"/>
                <a:cs typeface="Microsoft YaHei"/>
              </a:rPr>
              <a:t>indicador</a:t>
            </a:r>
            <a:r>
              <a:rPr lang="en-US" sz="2400"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“1” </a:t>
            </a:r>
            <a:r>
              <a:rPr lang="en-US" sz="2400" dirty="0" smtClean="0">
                <a:solidFill>
                  <a:srgbClr val="000000"/>
                </a:solidFill>
                <a:latin typeface="Calibri" pitchFamily="34" charset="0"/>
                <a:cs typeface="Microsoft YaHei"/>
              </a:rPr>
              <a:t>para un </a:t>
            </a:r>
            <a:r>
              <a:rPr lang="en-US" sz="2400" dirty="0" err="1" smtClean="0">
                <a:solidFill>
                  <a:srgbClr val="000000"/>
                </a:solidFill>
                <a:latin typeface="Calibri" pitchFamily="34" charset="0"/>
                <a:cs typeface="Microsoft YaHei"/>
              </a:rPr>
              <a:t>nombre</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jurisdiccional</a:t>
            </a:r>
            <a:endParaRPr lang="en-US" sz="2400" dirty="0">
              <a:solidFill>
                <a:srgbClr val="000000"/>
              </a:solidFill>
              <a:latin typeface="Calibri" pitchFamily="34" charset="0"/>
              <a:cs typeface="Microsoft YaHei"/>
            </a:endParaRPr>
          </a:p>
          <a:p>
            <a:pPr marL="1074738" lvl="1"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smtClean="0">
                <a:solidFill>
                  <a:srgbClr val="000000"/>
                </a:solidFill>
                <a:latin typeface="Calibri" pitchFamily="34" charset="0"/>
                <a:cs typeface="Microsoft YaHei"/>
              </a:rPr>
              <a:t>Primer </a:t>
            </a:r>
            <a:r>
              <a:rPr lang="en-US" sz="2400" dirty="0" err="1" smtClean="0">
                <a:solidFill>
                  <a:srgbClr val="000000"/>
                </a:solidFill>
                <a:latin typeface="Calibri" pitchFamily="34" charset="0"/>
                <a:cs typeface="Microsoft YaHei"/>
              </a:rPr>
              <a:t>indicador</a:t>
            </a:r>
            <a:r>
              <a:rPr lang="en-US" sz="2400" dirty="0" smtClean="0">
                <a:solidFill>
                  <a:srgbClr val="000000"/>
                </a:solidFill>
                <a:latin typeface="Calibri" pitchFamily="34" charset="0"/>
                <a:cs typeface="Microsoft YaHei"/>
              </a:rPr>
              <a:t> “2” para un </a:t>
            </a:r>
            <a:r>
              <a:rPr lang="en-US" sz="2400" dirty="0" err="1" smtClean="0">
                <a:solidFill>
                  <a:srgbClr val="000000"/>
                </a:solidFill>
                <a:latin typeface="Calibri" pitchFamily="34" charset="0"/>
                <a:cs typeface="Microsoft YaHei"/>
              </a:rPr>
              <a:t>nombre</a:t>
            </a:r>
            <a:r>
              <a:rPr lang="en-US" sz="2400" dirty="0" smtClean="0">
                <a:solidFill>
                  <a:srgbClr val="000000"/>
                </a:solidFill>
                <a:latin typeface="Calibri" pitchFamily="34" charset="0"/>
                <a:cs typeface="Microsoft YaHei"/>
              </a:rPr>
              <a:t> en </a:t>
            </a:r>
            <a:r>
              <a:rPr lang="en-US" sz="2400" dirty="0" err="1" smtClean="0">
                <a:solidFill>
                  <a:srgbClr val="000000"/>
                </a:solidFill>
                <a:latin typeface="Calibri" pitchFamily="34" charset="0"/>
                <a:cs typeface="Microsoft YaHei"/>
              </a:rPr>
              <a:t>orden</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directo</a:t>
            </a:r>
            <a:endParaRPr lang="en-US" sz="2400" dirty="0" smtClean="0">
              <a:solidFill>
                <a:srgbClr val="000000"/>
              </a:solidFill>
              <a:latin typeface="Calibri" pitchFamily="34" charset="0"/>
              <a:cs typeface="Microsoft YaHei"/>
            </a:endParaRP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err="1" smtClean="0">
                <a:solidFill>
                  <a:srgbClr val="000000"/>
                </a:solidFill>
                <a:latin typeface="Calibri" pitchFamily="34" charset="0"/>
                <a:cs typeface="Microsoft YaHei"/>
              </a:rPr>
              <a:t>Conferencias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eventos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expediciones</a:t>
            </a:r>
            <a:r>
              <a:rPr lang="en-US" sz="2800" dirty="0" smtClean="0">
                <a:solidFill>
                  <a:srgbClr val="000000"/>
                </a:solidFill>
                <a:latin typeface="Calibri" pitchFamily="34" charset="0"/>
                <a:cs typeface="Microsoft YaHei"/>
              </a:rPr>
              <a:t> se </a:t>
            </a:r>
            <a:r>
              <a:rPr lang="en-US" sz="2800" dirty="0" err="1" smtClean="0">
                <a:solidFill>
                  <a:srgbClr val="000000"/>
                </a:solidFill>
                <a:latin typeface="Calibri" pitchFamily="34" charset="0"/>
                <a:cs typeface="Microsoft YaHei"/>
              </a:rPr>
              <a:t>codifican</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en</a:t>
            </a:r>
            <a:r>
              <a:rPr lang="en-US" sz="2800" dirty="0" smtClean="0">
                <a:solidFill>
                  <a:srgbClr val="000000"/>
                </a:solidFill>
                <a:latin typeface="Calibri" pitchFamily="34" charset="0"/>
                <a:cs typeface="Microsoft YaHei"/>
              </a:rPr>
              <a:t> el campo X11</a:t>
            </a:r>
            <a:endParaRPr lang="en-US" sz="2800" dirty="0">
              <a:solidFill>
                <a:srgbClr val="000000"/>
              </a:solidFill>
              <a:latin typeface="Calibri" pitchFamily="34" charset="0"/>
              <a:cs typeface="Microsoft YaHei"/>
            </a:endParaRP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smtClean="0">
                <a:solidFill>
                  <a:srgbClr val="000000"/>
                </a:solidFill>
                <a:latin typeface="Calibri" pitchFamily="34" charset="0"/>
                <a:cs typeface="Microsoft YaHei"/>
              </a:rPr>
              <a:t>Al </a:t>
            </a:r>
            <a:r>
              <a:rPr lang="en-US" sz="2800" dirty="0" err="1" smtClean="0">
                <a:solidFill>
                  <a:srgbClr val="000000"/>
                </a:solidFill>
                <a:latin typeface="Calibri" pitchFamily="34" charset="0"/>
                <a:cs typeface="Microsoft YaHei"/>
              </a:rPr>
              <a:t>igual</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que</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otros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registros</a:t>
            </a:r>
            <a:r>
              <a:rPr lang="en-US" sz="2800" dirty="0" smtClean="0">
                <a:solidFill>
                  <a:srgbClr val="000000"/>
                </a:solidFill>
                <a:latin typeface="Calibri" pitchFamily="34" charset="0"/>
                <a:cs typeface="Microsoft YaHei"/>
              </a:rPr>
              <a:t> de </a:t>
            </a:r>
            <a:r>
              <a:rPr lang="en-US" sz="2800" dirty="0" err="1" smtClean="0">
                <a:solidFill>
                  <a:srgbClr val="000000"/>
                </a:solidFill>
                <a:latin typeface="Calibri" pitchFamily="34" charset="0"/>
                <a:cs typeface="Microsoft YaHei"/>
              </a:rPr>
              <a:t>autoridad</a:t>
            </a:r>
            <a:r>
              <a:rPr lang="en-US" sz="2800" dirty="0" smtClean="0">
                <a:solidFill>
                  <a:srgbClr val="000000"/>
                </a:solidFill>
                <a:latin typeface="Calibri" pitchFamily="34" charset="0"/>
                <a:cs typeface="Microsoft YaHei"/>
              </a:rPr>
              <a:t>, los </a:t>
            </a:r>
            <a:r>
              <a:rPr lang="en-US" sz="2800" dirty="0" err="1" smtClean="0">
                <a:solidFill>
                  <a:srgbClr val="000000"/>
                </a:solidFill>
                <a:latin typeface="Calibri" pitchFamily="34" charset="0"/>
                <a:cs typeface="Microsoft YaHei"/>
              </a:rPr>
              <a:t>registros</a:t>
            </a:r>
            <a:r>
              <a:rPr lang="en-US" sz="2800" dirty="0" smtClean="0">
                <a:solidFill>
                  <a:srgbClr val="000000"/>
                </a:solidFill>
                <a:latin typeface="Calibri" pitchFamily="34" charset="0"/>
                <a:cs typeface="Microsoft YaHei"/>
              </a:rPr>
              <a:t> RDA para </a:t>
            </a:r>
            <a:r>
              <a:rPr lang="en-US" sz="2800" dirty="0" err="1" smtClean="0">
                <a:solidFill>
                  <a:srgbClr val="000000"/>
                </a:solidFill>
                <a:latin typeface="Calibri" pitchFamily="34" charset="0"/>
                <a:cs typeface="Microsoft YaHei"/>
              </a:rPr>
              <a:t>entidades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corporativas</a:t>
            </a:r>
            <a:r>
              <a:rPr lang="en-US" sz="2800" dirty="0" smtClean="0">
                <a:solidFill>
                  <a:srgbClr val="000000"/>
                </a:solidFill>
                <a:latin typeface="Calibri" pitchFamily="34" charset="0"/>
                <a:cs typeface="Microsoft YaHei"/>
              </a:rPr>
              <a:t> se </a:t>
            </a:r>
            <a:r>
              <a:rPr lang="en-US" sz="2800" dirty="0" err="1" smtClean="0">
                <a:solidFill>
                  <a:srgbClr val="000000"/>
                </a:solidFill>
                <a:latin typeface="Calibri" pitchFamily="34" charset="0"/>
                <a:cs typeface="Microsoft YaHei"/>
              </a:rPr>
              <a:t>codifican</a:t>
            </a:r>
            <a:r>
              <a:rPr lang="en-US" sz="2800" dirty="0" smtClean="0">
                <a:solidFill>
                  <a:srgbClr val="000000"/>
                </a:solidFill>
                <a:latin typeface="Calibri" pitchFamily="34" charset="0"/>
                <a:cs typeface="Microsoft YaHei"/>
              </a:rPr>
              <a:t> con “</a:t>
            </a:r>
            <a:r>
              <a:rPr lang="en-US" sz="2800" dirty="0" err="1" smtClean="0">
                <a:solidFill>
                  <a:srgbClr val="000000"/>
                </a:solidFill>
                <a:latin typeface="Calibri" pitchFamily="34" charset="0"/>
                <a:cs typeface="Microsoft YaHei"/>
              </a:rPr>
              <a:t>z”en</a:t>
            </a:r>
            <a:r>
              <a:rPr lang="en-US" sz="2800" dirty="0" smtClean="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008/10 (“</a:t>
            </a:r>
            <a:r>
              <a:rPr lang="en-US" sz="2800" dirty="0" err="1" smtClean="0">
                <a:solidFill>
                  <a:srgbClr val="000000"/>
                </a:solidFill>
                <a:latin typeface="Calibri" pitchFamily="34" charset="0"/>
                <a:cs typeface="Microsoft YaHei"/>
              </a:rPr>
              <a:t>Reglas</a:t>
            </a:r>
            <a:r>
              <a:rPr lang="en-US" sz="2800" dirty="0">
                <a:solidFill>
                  <a:srgbClr val="000000"/>
                </a:solidFill>
                <a:latin typeface="Calibri" pitchFamily="34" charset="0"/>
                <a:cs typeface="Microsoft YaHei"/>
              </a:rPr>
              <a:t>”) </a:t>
            </a:r>
            <a:r>
              <a:rPr lang="en-US" sz="2800" dirty="0" smtClean="0">
                <a:solidFill>
                  <a:srgbClr val="000000"/>
                </a:solidFill>
                <a:latin typeface="Calibri" pitchFamily="34" charset="0"/>
                <a:cs typeface="Microsoft YaHei"/>
              </a:rPr>
              <a:t>y </a:t>
            </a:r>
            <a:r>
              <a:rPr lang="en-US" sz="2800" dirty="0">
                <a:solidFill>
                  <a:srgbClr val="000000"/>
                </a:solidFill>
                <a:latin typeface="Calibri" pitchFamily="34" charset="0"/>
                <a:cs typeface="Microsoft YaHei"/>
              </a:rPr>
              <a:t>“</a:t>
            </a:r>
            <a:r>
              <a:rPr lang="en-US" sz="2800" dirty="0" err="1">
                <a:solidFill>
                  <a:srgbClr val="000000"/>
                </a:solidFill>
                <a:latin typeface="Calibri" pitchFamily="34" charset="0"/>
                <a:cs typeface="Microsoft YaHei"/>
              </a:rPr>
              <a:t>rda</a:t>
            </a:r>
            <a:r>
              <a:rPr lang="en-US" sz="2800" dirty="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subcampo</a:t>
            </a:r>
            <a:r>
              <a:rPr lang="en-US" sz="2800" dirty="0" smtClean="0">
                <a:solidFill>
                  <a:srgbClr val="000000"/>
                </a:solidFill>
                <a:latin typeface="Calibri" pitchFamily="34" charset="0"/>
                <a:cs typeface="Microsoft YaHei"/>
              </a:rPr>
              <a:t> $e del campo 040.</a:t>
            </a:r>
            <a:endParaRPr lang="en-US" sz="2800" dirty="0">
              <a:solidFill>
                <a:srgbClr val="000000"/>
              </a:solidFill>
              <a:latin typeface="Calibri" pitchFamily="34" charset="0"/>
              <a:cs typeface="Microsoft YaHei"/>
            </a:endParaRPr>
          </a:p>
        </p:txBody>
      </p:sp>
      <p:sp>
        <p:nvSpPr>
          <p:cNvPr id="4608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68E928E7-00A9-42B3-8E3F-F69902C961B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Text Box 1"/>
          <p:cNvSpPr txBox="1">
            <a:spLocks noChangeArrowheads="1"/>
          </p:cNvSpPr>
          <p:nvPr/>
        </p:nvSpPr>
        <p:spPr bwMode="auto">
          <a:xfrm>
            <a:off x="5029200" y="304800"/>
            <a:ext cx="3733800" cy="1189038"/>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i="1" dirty="0" err="1" smtClean="0">
                <a:solidFill>
                  <a:srgbClr val="000000"/>
                </a:solidFill>
                <a:latin typeface="Calibri" pitchFamily="34" charset="0"/>
                <a:cs typeface="Microsoft YaHei"/>
              </a:rPr>
              <a:t>Publicación</a:t>
            </a:r>
            <a:r>
              <a:rPr lang="en-US" sz="4400" i="1" dirty="0" smtClean="0">
                <a:solidFill>
                  <a:srgbClr val="000000"/>
                </a:solidFill>
                <a:latin typeface="Calibri" pitchFamily="34" charset="0"/>
                <a:cs typeface="Microsoft YaHei"/>
              </a:rPr>
              <a:t> </a:t>
            </a:r>
            <a:r>
              <a:rPr lang="en-US" sz="4400" i="1" dirty="0" err="1" smtClean="0">
                <a:solidFill>
                  <a:srgbClr val="000000"/>
                </a:solidFill>
                <a:latin typeface="Calibri" pitchFamily="34" charset="0"/>
                <a:cs typeface="Microsoft YaHei"/>
              </a:rPr>
              <a:t>Seriada</a:t>
            </a:r>
            <a:endParaRPr lang="en-US" sz="4400" i="1" dirty="0">
              <a:solidFill>
                <a:srgbClr val="000000"/>
              </a:solidFill>
              <a:latin typeface="Calibri" pitchFamily="34" charset="0"/>
              <a:cs typeface="Microsoft YaHei"/>
            </a:endParaRPr>
          </a:p>
        </p:txBody>
      </p:sp>
      <p:pic>
        <p:nvPicPr>
          <p:cNvPr id="48131" name="Picture 2"/>
          <p:cNvPicPr>
            <a:picLocks noChangeAspect="1" noChangeArrowheads="1"/>
          </p:cNvPicPr>
          <p:nvPr/>
        </p:nvPicPr>
        <p:blipFill>
          <a:blip r:embed="rId3"/>
          <a:srcRect/>
          <a:stretch>
            <a:fillRect/>
          </a:stretch>
        </p:blipFill>
        <p:spPr bwMode="auto">
          <a:xfrm>
            <a:off x="685800" y="3276600"/>
            <a:ext cx="8047038" cy="2378075"/>
          </a:xfrm>
          <a:prstGeom prst="rect">
            <a:avLst/>
          </a:prstGeom>
          <a:noFill/>
          <a:ln w="9525">
            <a:noFill/>
            <a:round/>
            <a:headEnd/>
            <a:tailEnd/>
          </a:ln>
        </p:spPr>
      </p:pic>
      <p:sp>
        <p:nvSpPr>
          <p:cNvPr id="48132" name="Text Box 3"/>
          <p:cNvSpPr txBox="1">
            <a:spLocks noChangeArrowheads="1"/>
          </p:cNvSpPr>
          <p:nvPr/>
        </p:nvSpPr>
        <p:spPr bwMode="auto">
          <a:xfrm>
            <a:off x="990600" y="1905000"/>
            <a:ext cx="7315200" cy="587375"/>
          </a:xfrm>
          <a:prstGeom prst="rect">
            <a:avLst/>
          </a:prstGeom>
          <a:noFill/>
          <a:ln w="9525">
            <a:noFill/>
            <a:round/>
            <a:headEnd/>
            <a:tailEnd/>
          </a:ln>
        </p:spPr>
        <p:txBody>
          <a:bodyPr wrap="none" lIns="90000" tIns="45000" rIns="90000" bIns="45000"/>
          <a:lstStyle/>
          <a:p>
            <a:pPr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400" dirty="0">
                <a:solidFill>
                  <a:srgbClr val="000000"/>
                </a:solidFill>
                <a:latin typeface="Calibri" pitchFamily="34" charset="0"/>
                <a:cs typeface="Microsoft YaHei"/>
              </a:rPr>
              <a:t>110 2_ Society for Conservation Biology</a:t>
            </a:r>
          </a:p>
        </p:txBody>
      </p:sp>
      <p:sp>
        <p:nvSpPr>
          <p:cNvPr id="4813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721F6614-4C29-4178-96E3-06C769E0C35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Text Box 1"/>
          <p:cNvSpPr txBox="1">
            <a:spLocks noChangeArrowheads="1"/>
          </p:cNvSpPr>
          <p:nvPr/>
        </p:nvSpPr>
        <p:spPr bwMode="auto">
          <a:xfrm>
            <a:off x="609599" y="304800"/>
            <a:ext cx="7315201" cy="723900"/>
          </a:xfrm>
          <a:prstGeom prst="rect">
            <a:avLst/>
          </a:prstGeom>
          <a:noFill/>
          <a:ln w="9525">
            <a:noFill/>
            <a:round/>
            <a:headEnd/>
            <a:tailEnd/>
          </a:ln>
        </p:spPr>
        <p:txBody>
          <a:bodyPr lIns="90000" tIns="45000" rIns="90000" bIns="45000"/>
          <a:lstStyle/>
          <a:p>
            <a:pP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i="1" dirty="0" err="1" smtClean="0">
                <a:solidFill>
                  <a:srgbClr val="000000"/>
                </a:solidFill>
                <a:latin typeface="Calibri" pitchFamily="34" charset="0"/>
                <a:cs typeface="Microsoft YaHei"/>
              </a:rPr>
              <a:t>Publicación</a:t>
            </a:r>
            <a:r>
              <a:rPr lang="en-US" sz="4400" i="1" dirty="0" smtClean="0">
                <a:solidFill>
                  <a:srgbClr val="000000"/>
                </a:solidFill>
                <a:latin typeface="Calibri" pitchFamily="34" charset="0"/>
                <a:cs typeface="Microsoft YaHei"/>
              </a:rPr>
              <a:t> </a:t>
            </a:r>
            <a:r>
              <a:rPr lang="en-US" sz="4400" i="1" dirty="0" err="1" smtClean="0">
                <a:solidFill>
                  <a:srgbClr val="000000"/>
                </a:solidFill>
                <a:latin typeface="Calibri" pitchFamily="34" charset="0"/>
                <a:cs typeface="Microsoft YaHei"/>
              </a:rPr>
              <a:t>Monográfica</a:t>
            </a:r>
            <a:endParaRPr lang="en-US" sz="4400" i="1" dirty="0">
              <a:solidFill>
                <a:srgbClr val="000000"/>
              </a:solidFill>
              <a:latin typeface="Calibri" pitchFamily="34" charset="0"/>
              <a:cs typeface="Microsoft YaHei"/>
            </a:endParaRPr>
          </a:p>
        </p:txBody>
      </p:sp>
      <p:pic>
        <p:nvPicPr>
          <p:cNvPr id="50179" name="Picture 2"/>
          <p:cNvPicPr>
            <a:picLocks noChangeAspect="1" noChangeArrowheads="1"/>
          </p:cNvPicPr>
          <p:nvPr/>
        </p:nvPicPr>
        <p:blipFill>
          <a:blip r:embed="rId3"/>
          <a:srcRect/>
          <a:stretch>
            <a:fillRect/>
          </a:stretch>
        </p:blipFill>
        <p:spPr bwMode="auto">
          <a:xfrm>
            <a:off x="1736725" y="3840163"/>
            <a:ext cx="6575425" cy="2193925"/>
          </a:xfrm>
          <a:prstGeom prst="rect">
            <a:avLst/>
          </a:prstGeom>
          <a:noFill/>
          <a:ln w="9525">
            <a:noFill/>
            <a:round/>
            <a:headEnd/>
            <a:tailEnd/>
          </a:ln>
        </p:spPr>
      </p:pic>
      <p:sp>
        <p:nvSpPr>
          <p:cNvPr id="50180" name="Text Box 3"/>
          <p:cNvSpPr txBox="1">
            <a:spLocks noChangeArrowheads="1"/>
          </p:cNvSpPr>
          <p:nvPr/>
        </p:nvSpPr>
        <p:spPr bwMode="auto">
          <a:xfrm>
            <a:off x="1219200" y="1981200"/>
            <a:ext cx="7040563" cy="587375"/>
          </a:xfrm>
          <a:prstGeom prst="rect">
            <a:avLst/>
          </a:prstGeom>
          <a:noFill/>
          <a:ln w="9525">
            <a:noFill/>
            <a:round/>
            <a:headEnd/>
            <a:tailEnd/>
          </a:ln>
        </p:spPr>
        <p:txBody>
          <a:bodyPr lIns="90000" tIns="45000" rIns="90000" bIns="45000"/>
          <a:lstStyle/>
          <a:p>
            <a:pPr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400" dirty="0">
                <a:solidFill>
                  <a:srgbClr val="000000"/>
                </a:solidFill>
                <a:latin typeface="Calibri" pitchFamily="34" charset="0"/>
                <a:cs typeface="Microsoft YaHei"/>
              </a:rPr>
              <a:t>110 2_ Museum of Fine Arts, Houston</a:t>
            </a:r>
          </a:p>
        </p:txBody>
      </p:sp>
      <p:sp>
        <p:nvSpPr>
          <p:cNvPr id="50181"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50182"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404E9116-61B6-4FFF-8FE9-746D133C83D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Text Box 1"/>
          <p:cNvSpPr txBox="1">
            <a:spLocks noChangeArrowheads="1"/>
          </p:cNvSpPr>
          <p:nvPr/>
        </p:nvSpPr>
        <p:spPr bwMode="auto">
          <a:xfrm>
            <a:off x="5867400" y="2133600"/>
            <a:ext cx="3124200" cy="12954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i="1" dirty="0" err="1" smtClean="0">
                <a:solidFill>
                  <a:srgbClr val="000000"/>
                </a:solidFill>
                <a:latin typeface="Calibri" pitchFamily="34" charset="0"/>
                <a:cs typeface="Microsoft YaHei"/>
              </a:rPr>
              <a:t>Sitio</a:t>
            </a:r>
            <a:r>
              <a:rPr lang="en-US" sz="4400" i="1" dirty="0" smtClean="0">
                <a:solidFill>
                  <a:srgbClr val="000000"/>
                </a:solidFill>
                <a:latin typeface="Calibri" pitchFamily="34" charset="0"/>
                <a:cs typeface="Microsoft YaHei"/>
              </a:rPr>
              <a:t> Web</a:t>
            </a:r>
            <a:endParaRPr lang="en-US" sz="4400" i="1" dirty="0">
              <a:solidFill>
                <a:srgbClr val="000000"/>
              </a:solidFill>
              <a:latin typeface="Calibri" pitchFamily="34" charset="0"/>
              <a:cs typeface="Microsoft YaHei"/>
            </a:endParaRPr>
          </a:p>
        </p:txBody>
      </p:sp>
      <p:pic>
        <p:nvPicPr>
          <p:cNvPr id="52227" name="Picture 2"/>
          <p:cNvPicPr>
            <a:picLocks noChangeAspect="1" noChangeArrowheads="1"/>
          </p:cNvPicPr>
          <p:nvPr/>
        </p:nvPicPr>
        <p:blipFill>
          <a:blip r:embed="rId3"/>
          <a:srcRect/>
          <a:stretch>
            <a:fillRect/>
          </a:stretch>
        </p:blipFill>
        <p:spPr bwMode="auto">
          <a:xfrm>
            <a:off x="457200" y="3292475"/>
            <a:ext cx="7864475" cy="2560638"/>
          </a:xfrm>
          <a:prstGeom prst="rect">
            <a:avLst/>
          </a:prstGeom>
          <a:noFill/>
          <a:ln w="9525">
            <a:noFill/>
            <a:round/>
            <a:headEnd/>
            <a:tailEnd/>
          </a:ln>
        </p:spPr>
      </p:pic>
      <p:sp>
        <p:nvSpPr>
          <p:cNvPr id="52228" name="Text Box 3"/>
          <p:cNvSpPr txBox="1">
            <a:spLocks noChangeArrowheads="1"/>
          </p:cNvSpPr>
          <p:nvPr/>
        </p:nvSpPr>
        <p:spPr bwMode="auto">
          <a:xfrm>
            <a:off x="762000" y="838200"/>
            <a:ext cx="7132638" cy="587375"/>
          </a:xfrm>
          <a:prstGeom prst="rect">
            <a:avLst/>
          </a:prstGeom>
          <a:noFill/>
          <a:ln w="9525">
            <a:noFill/>
            <a:round/>
            <a:headEnd/>
            <a:tailEnd/>
          </a:ln>
        </p:spPr>
        <p:txBody>
          <a:bodyPr lIns="90000" tIns="45000" rIns="90000" bIns="45000"/>
          <a:lstStyle/>
          <a:p>
            <a:pPr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400">
                <a:solidFill>
                  <a:srgbClr val="000000"/>
                </a:solidFill>
                <a:latin typeface="Calibri" pitchFamily="34" charset="0"/>
                <a:cs typeface="Microsoft YaHei"/>
              </a:rPr>
              <a:t>110 2_ Kurt Weill Foundation for Music</a:t>
            </a:r>
          </a:p>
        </p:txBody>
      </p:sp>
      <p:sp>
        <p:nvSpPr>
          <p:cNvPr id="5222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5223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53192506-608C-49BF-9B99-85B9C4D36DA5}"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Entidades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Corporativas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como</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Creadores</a:t>
            </a:r>
            <a:endParaRPr lang="en-US" sz="4400" dirty="0">
              <a:solidFill>
                <a:srgbClr val="000000"/>
              </a:solidFill>
              <a:latin typeface="Calibri" pitchFamily="34" charset="0"/>
              <a:cs typeface="Microsoft YaHei"/>
            </a:endParaRPr>
          </a:p>
        </p:txBody>
      </p:sp>
      <p:sp>
        <p:nvSpPr>
          <p:cNvPr id="54275"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smtClean="0">
                <a:solidFill>
                  <a:srgbClr val="000000"/>
                </a:solidFill>
                <a:latin typeface="Calibri" pitchFamily="34" charset="0"/>
                <a:cs typeface="Microsoft YaHei"/>
              </a:rPr>
              <a:t>Las </a:t>
            </a:r>
            <a:r>
              <a:rPr lang="en-US" sz="2800" dirty="0" err="1" smtClean="0">
                <a:solidFill>
                  <a:srgbClr val="000000"/>
                </a:solidFill>
                <a:latin typeface="Calibri" pitchFamily="34" charset="0"/>
                <a:cs typeface="Microsoft YaHei"/>
              </a:rPr>
              <a:t>entidades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corporativas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crean</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registros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archivos</a:t>
            </a:r>
            <a:r>
              <a:rPr lang="en-US" sz="2800" dirty="0" smtClean="0">
                <a:solidFill>
                  <a:srgbClr val="000000"/>
                </a:solidFill>
                <a:latin typeface="Calibri" pitchFamily="34" charset="0"/>
                <a:cs typeface="Microsoft YaHei"/>
              </a:rPr>
              <a:t>)</a:t>
            </a: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smtClean="0">
                <a:solidFill>
                  <a:srgbClr val="000000"/>
                </a:solidFill>
                <a:latin typeface="Calibri" pitchFamily="34" charset="0"/>
                <a:cs typeface="Microsoft YaHei"/>
              </a:rPr>
              <a:t>Las </a:t>
            </a:r>
            <a:r>
              <a:rPr lang="en-US" sz="2800" dirty="0" err="1" smtClean="0">
                <a:solidFill>
                  <a:srgbClr val="000000"/>
                </a:solidFill>
                <a:latin typeface="Calibri" pitchFamily="34" charset="0"/>
                <a:cs typeface="Microsoft YaHei"/>
              </a:rPr>
              <a:t>entidades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corporativas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generan</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publicaciones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periódicas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ejemplos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boletines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reportes</a:t>
            </a:r>
            <a:r>
              <a:rPr lang="en-US" sz="2800" dirty="0" smtClean="0">
                <a:solidFill>
                  <a:srgbClr val="000000"/>
                </a:solidFill>
                <a:latin typeface="Calibri" pitchFamily="34" charset="0"/>
                <a:cs typeface="Microsoft YaHei"/>
              </a:rPr>
              <a:t> , </a:t>
            </a:r>
            <a:r>
              <a:rPr lang="en-US" sz="2800" dirty="0" err="1" smtClean="0">
                <a:solidFill>
                  <a:srgbClr val="000000"/>
                </a:solidFill>
                <a:latin typeface="Calibri" pitchFamily="34" charset="0"/>
                <a:cs typeface="Microsoft YaHei"/>
              </a:rPr>
              <a:t>informes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trimestrales</a:t>
            </a:r>
            <a:r>
              <a:rPr lang="en-US" sz="2800" dirty="0" smtClean="0">
                <a:solidFill>
                  <a:srgbClr val="000000"/>
                </a:solidFill>
                <a:latin typeface="Calibri" pitchFamily="34" charset="0"/>
                <a:cs typeface="Microsoft YaHei"/>
              </a:rPr>
              <a:t>)</a:t>
            </a:r>
            <a:endParaRPr lang="en-US" sz="2800" dirty="0">
              <a:solidFill>
                <a:srgbClr val="000000"/>
              </a:solidFill>
              <a:latin typeface="Calibri" pitchFamily="34" charset="0"/>
              <a:cs typeface="Microsoft YaHei"/>
            </a:endParaRP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smtClean="0">
                <a:solidFill>
                  <a:srgbClr val="000000"/>
                </a:solidFill>
                <a:latin typeface="Calibri" pitchFamily="34" charset="0"/>
                <a:cs typeface="Microsoft YaHei"/>
              </a:rPr>
              <a:t>Las </a:t>
            </a:r>
            <a:r>
              <a:rPr lang="en-US" sz="2800" dirty="0" err="1" smtClean="0">
                <a:solidFill>
                  <a:srgbClr val="000000"/>
                </a:solidFill>
                <a:latin typeface="Calibri" pitchFamily="34" charset="0"/>
                <a:cs typeface="Microsoft YaHei"/>
              </a:rPr>
              <a:t>entidades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corporativas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crean</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publicaciones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monográficas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ejemplos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manuales</a:t>
            </a:r>
            <a:r>
              <a:rPr lang="en-US" sz="2800" dirty="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conferencias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catálogos</a:t>
            </a:r>
            <a:r>
              <a:rPr lang="en-US" sz="2800" dirty="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directorios</a:t>
            </a:r>
            <a:r>
              <a:rPr lang="en-US" sz="2800" dirty="0">
                <a:solidFill>
                  <a:srgbClr val="000000"/>
                </a:solidFill>
                <a:latin typeface="Calibri" pitchFamily="34" charset="0"/>
                <a:cs typeface="Microsoft YaHei"/>
              </a:rPr>
              <a:t>)</a:t>
            </a: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smtClean="0">
                <a:solidFill>
                  <a:srgbClr val="000000"/>
                </a:solidFill>
                <a:latin typeface="Calibri" pitchFamily="34" charset="0"/>
                <a:cs typeface="Microsoft YaHei"/>
              </a:rPr>
              <a:t>Las </a:t>
            </a:r>
            <a:r>
              <a:rPr lang="en-US" sz="2800" dirty="0" err="1" smtClean="0">
                <a:solidFill>
                  <a:srgbClr val="000000"/>
                </a:solidFill>
                <a:latin typeface="Calibri" pitchFamily="34" charset="0"/>
                <a:cs typeface="Microsoft YaHei"/>
              </a:rPr>
              <a:t>entidades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corporativas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crean</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recursos</a:t>
            </a:r>
            <a:r>
              <a:rPr lang="en-US" sz="2800" dirty="0" smtClean="0">
                <a:solidFill>
                  <a:srgbClr val="000000"/>
                </a:solidFill>
                <a:latin typeface="Calibri" pitchFamily="34" charset="0"/>
                <a:cs typeface="Microsoft YaHei"/>
              </a:rPr>
              <a:t> en Internet (</a:t>
            </a:r>
            <a:r>
              <a:rPr lang="en-US" sz="2800" dirty="0" err="1" smtClean="0">
                <a:solidFill>
                  <a:srgbClr val="000000"/>
                </a:solidFill>
                <a:latin typeface="Calibri" pitchFamily="34" charset="0"/>
                <a:cs typeface="Microsoft YaHei"/>
              </a:rPr>
              <a:t>ejemplos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sitios</a:t>
            </a:r>
            <a:r>
              <a:rPr lang="en-US" sz="2800" dirty="0" smtClean="0">
                <a:solidFill>
                  <a:srgbClr val="000000"/>
                </a:solidFill>
                <a:latin typeface="Calibri" pitchFamily="34" charset="0"/>
                <a:cs typeface="Microsoft YaHei"/>
              </a:rPr>
              <a:t> web de </a:t>
            </a:r>
            <a:r>
              <a:rPr lang="en-US" sz="2800" dirty="0" err="1" smtClean="0">
                <a:solidFill>
                  <a:srgbClr val="000000"/>
                </a:solidFill>
                <a:latin typeface="Calibri" pitchFamily="34" charset="0"/>
                <a:cs typeface="Microsoft YaHei"/>
              </a:rPr>
              <a:t>empresas</a:t>
            </a:r>
            <a:r>
              <a:rPr lang="en-US" sz="2800" dirty="0" smtClean="0">
                <a:solidFill>
                  <a:srgbClr val="000000"/>
                </a:solidFill>
                <a:latin typeface="Calibri" pitchFamily="34" charset="0"/>
                <a:cs typeface="Microsoft YaHei"/>
              </a:rPr>
              <a:t> o blogs)</a:t>
            </a:r>
            <a:endParaRPr lang="en-US" sz="2800" dirty="0">
              <a:solidFill>
                <a:srgbClr val="000000"/>
              </a:solidFill>
              <a:latin typeface="Calibri" pitchFamily="34" charset="0"/>
              <a:cs typeface="Microsoft YaHei"/>
            </a:endParaRPr>
          </a:p>
        </p:txBody>
      </p:sp>
      <p:sp>
        <p:nvSpPr>
          <p:cNvPr id="5427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5427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8C0C87B1-B73B-4D58-810B-4290E2095B21}"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Text Box 1"/>
          <p:cNvSpPr txBox="1">
            <a:spLocks noChangeArrowheads="1"/>
          </p:cNvSpPr>
          <p:nvPr/>
        </p:nvSpPr>
        <p:spPr bwMode="auto">
          <a:xfrm>
            <a:off x="182563" y="274638"/>
            <a:ext cx="8915400" cy="132556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Entidades</a:t>
            </a:r>
            <a:r>
              <a:rPr lang="en-US" sz="4400" dirty="0" smtClean="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C</a:t>
            </a:r>
            <a:r>
              <a:rPr lang="en-US" sz="4400" dirty="0" err="1" smtClean="0">
                <a:solidFill>
                  <a:srgbClr val="000000"/>
                </a:solidFill>
                <a:latin typeface="Calibri" pitchFamily="34" charset="0"/>
                <a:cs typeface="Microsoft YaHei"/>
              </a:rPr>
              <a:t>orporativas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como</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Colaboradores</a:t>
            </a:r>
            <a:r>
              <a:rPr lang="en-US" sz="4400" dirty="0" smtClean="0">
                <a:solidFill>
                  <a:srgbClr val="000000"/>
                </a:solidFill>
                <a:latin typeface="Calibri" pitchFamily="34" charset="0"/>
                <a:cs typeface="Microsoft YaHei"/>
              </a:rPr>
              <a:t>, </a:t>
            </a:r>
            <a:r>
              <a:rPr lang="en-US" sz="4400" dirty="0">
                <a:solidFill>
                  <a:srgbClr val="000000"/>
                </a:solidFill>
                <a:latin typeface="Calibri" pitchFamily="34" charset="0"/>
                <a:cs typeface="Microsoft YaHei"/>
              </a:rPr>
              <a:t>etc.</a:t>
            </a:r>
          </a:p>
        </p:txBody>
      </p:sp>
      <p:sp>
        <p:nvSpPr>
          <p:cNvPr id="56323"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smtClean="0">
                <a:solidFill>
                  <a:srgbClr val="000000"/>
                </a:solidFill>
                <a:latin typeface="Calibri" pitchFamily="34" charset="0"/>
                <a:cs typeface="Microsoft YaHei"/>
              </a:rPr>
              <a:t>Las </a:t>
            </a:r>
            <a:r>
              <a:rPr lang="en-US" sz="3200" dirty="0" err="1" smtClean="0">
                <a:solidFill>
                  <a:srgbClr val="000000"/>
                </a:solidFill>
                <a:latin typeface="Calibri" pitchFamily="34" charset="0"/>
                <a:cs typeface="Microsoft YaHei"/>
              </a:rPr>
              <a:t>entidades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corporativas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pueden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ser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colaboradores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expresión</a:t>
            </a:r>
            <a:r>
              <a:rPr lang="en-US" sz="3200" dirty="0">
                <a:solidFill>
                  <a:srgbClr val="000000"/>
                </a:solidFill>
                <a:latin typeface="Calibri" pitchFamily="34" charset="0"/>
                <a:cs typeface="Microsoft YaHei"/>
              </a:rPr>
              <a:t>;</a:t>
            </a:r>
            <a:r>
              <a:rPr lang="en-US" sz="3200" dirty="0" smtClean="0">
                <a:solidFill>
                  <a:srgbClr val="000000"/>
                </a:solidFill>
                <a:latin typeface="Calibri" pitchFamily="34" charset="0"/>
                <a:cs typeface="Microsoft YaHei"/>
              </a:rPr>
              <a:t> o </a:t>
            </a:r>
            <a:r>
              <a:rPr lang="en-US" sz="3200" dirty="0" err="1" smtClean="0">
                <a:solidFill>
                  <a:srgbClr val="000000"/>
                </a:solidFill>
                <a:latin typeface="Calibri" pitchFamily="34" charset="0"/>
                <a:cs typeface="Microsoft YaHei"/>
              </a:rPr>
              <a:t>pueden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estar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asociados</a:t>
            </a:r>
            <a:r>
              <a:rPr lang="en-US" sz="3200" dirty="0" smtClean="0">
                <a:solidFill>
                  <a:srgbClr val="000000"/>
                </a:solidFill>
                <a:latin typeface="Calibri" pitchFamily="34" charset="0"/>
                <a:cs typeface="Microsoft YaHei"/>
              </a:rPr>
              <a:t> con </a:t>
            </a:r>
            <a:r>
              <a:rPr lang="en-US" sz="3200" dirty="0" err="1" smtClean="0">
                <a:solidFill>
                  <a:srgbClr val="000000"/>
                </a:solidFill>
                <a:latin typeface="Calibri" pitchFamily="34" charset="0"/>
                <a:cs typeface="Microsoft YaHei"/>
              </a:rPr>
              <a:t>manifestaciones</a:t>
            </a:r>
            <a:r>
              <a:rPr lang="en-US" sz="3200" dirty="0" smtClean="0">
                <a:solidFill>
                  <a:srgbClr val="000000"/>
                </a:solidFill>
                <a:latin typeface="Calibri" pitchFamily="34" charset="0"/>
                <a:cs typeface="Microsoft YaHei"/>
              </a:rPr>
              <a:t> y items </a:t>
            </a:r>
            <a:r>
              <a:rPr lang="en-US" sz="3200" dirty="0" err="1" smtClean="0">
                <a:solidFill>
                  <a:srgbClr val="000000"/>
                </a:solidFill>
                <a:latin typeface="Calibri" pitchFamily="34" charset="0"/>
                <a:cs typeface="Microsoft YaHei"/>
              </a:rPr>
              <a:t>como</a:t>
            </a:r>
            <a:r>
              <a:rPr lang="en-US" sz="3200" dirty="0" smtClean="0">
                <a:solidFill>
                  <a:srgbClr val="000000"/>
                </a:solidFill>
                <a:latin typeface="Calibri" pitchFamily="34" charset="0"/>
                <a:cs typeface="Microsoft YaHei"/>
              </a:rPr>
              <a:t>:</a:t>
            </a:r>
          </a:p>
          <a:p>
            <a:pPr marL="1074738" lvl="1"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err="1" smtClean="0">
                <a:solidFill>
                  <a:srgbClr val="000000"/>
                </a:solidFill>
                <a:latin typeface="Calibri" pitchFamily="34" charset="0"/>
                <a:cs typeface="Microsoft YaHei"/>
              </a:rPr>
              <a:t>Intérpretes</a:t>
            </a:r>
            <a:endParaRPr lang="en-US" sz="3200" dirty="0" smtClean="0">
              <a:solidFill>
                <a:srgbClr val="000000"/>
              </a:solidFill>
              <a:latin typeface="Calibri" pitchFamily="34" charset="0"/>
              <a:cs typeface="Microsoft YaHei"/>
            </a:endParaRPr>
          </a:p>
          <a:p>
            <a:pPr marL="1074738" lvl="1"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err="1" smtClean="0">
                <a:solidFill>
                  <a:srgbClr val="000000"/>
                </a:solidFill>
                <a:latin typeface="Calibri" pitchFamily="34" charset="0"/>
                <a:cs typeface="Microsoft YaHei"/>
              </a:rPr>
              <a:t>Editores</a:t>
            </a:r>
            <a:endParaRPr lang="en-US" sz="3200" dirty="0" smtClean="0">
              <a:solidFill>
                <a:srgbClr val="000000"/>
              </a:solidFill>
              <a:latin typeface="Calibri" pitchFamily="34" charset="0"/>
              <a:cs typeface="Microsoft YaHei"/>
            </a:endParaRPr>
          </a:p>
          <a:p>
            <a:pPr marL="1074738" lvl="1"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err="1" smtClean="0">
                <a:solidFill>
                  <a:srgbClr val="000000"/>
                </a:solidFill>
                <a:latin typeface="Calibri" pitchFamily="34" charset="0"/>
                <a:cs typeface="Microsoft YaHei"/>
              </a:rPr>
              <a:t>Propietarios</a:t>
            </a:r>
            <a:endParaRPr lang="en-US" dirty="0">
              <a:solidFill>
                <a:srgbClr val="000000"/>
              </a:solidFill>
              <a:latin typeface="Calibri" pitchFamily="34" charset="0"/>
              <a:cs typeface="Microsoft YaHei"/>
            </a:endParaRPr>
          </a:p>
        </p:txBody>
      </p:sp>
      <p:sp>
        <p:nvSpPr>
          <p:cNvPr id="5632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1CAFF245-8423-4646-9801-3C83EA016D6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214678" y="6000768"/>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Entidades</a:t>
            </a:r>
            <a:r>
              <a:rPr lang="en-US" sz="4400" dirty="0" smtClean="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C</a:t>
            </a:r>
            <a:r>
              <a:rPr lang="en-US" sz="4400" dirty="0" err="1" smtClean="0">
                <a:solidFill>
                  <a:srgbClr val="000000"/>
                </a:solidFill>
                <a:latin typeface="Calibri" pitchFamily="34" charset="0"/>
                <a:cs typeface="Microsoft YaHei"/>
              </a:rPr>
              <a:t>orporativas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como</a:t>
            </a:r>
            <a:r>
              <a:rPr lang="en-US" sz="4400" dirty="0" smtClean="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M</a:t>
            </a:r>
            <a:r>
              <a:rPr lang="en-US" sz="4400" dirty="0" err="1" smtClean="0">
                <a:solidFill>
                  <a:srgbClr val="000000"/>
                </a:solidFill>
                <a:latin typeface="Calibri" pitchFamily="34" charset="0"/>
                <a:cs typeface="Microsoft YaHei"/>
              </a:rPr>
              <a:t>aterias</a:t>
            </a:r>
            <a:endParaRPr lang="en-US" sz="4400" dirty="0">
              <a:solidFill>
                <a:srgbClr val="000000"/>
              </a:solidFill>
              <a:latin typeface="Calibri" pitchFamily="34" charset="0"/>
              <a:cs typeface="Microsoft YaHei"/>
            </a:endParaRPr>
          </a:p>
        </p:txBody>
      </p:sp>
      <p:sp>
        <p:nvSpPr>
          <p:cNvPr id="58371" name="Text Box 2"/>
          <p:cNvSpPr txBox="1">
            <a:spLocks noChangeArrowheads="1"/>
          </p:cNvSpPr>
          <p:nvPr/>
        </p:nvSpPr>
        <p:spPr bwMode="auto">
          <a:xfrm>
            <a:off x="381000" y="1581150"/>
            <a:ext cx="8229600" cy="4038600"/>
          </a:xfrm>
          <a:prstGeom prst="rect">
            <a:avLst/>
          </a:prstGeom>
          <a:noFill/>
          <a:ln w="9525">
            <a:noFill/>
            <a:round/>
            <a:headEnd/>
            <a:tailEnd/>
          </a:ln>
        </p:spPr>
        <p:txBody>
          <a:bodyPr lIns="90000" tIns="45000" rIns="90000" bIns="45000"/>
          <a:lstStyle/>
          <a:p>
            <a:pPr>
              <a:spcBef>
                <a:spcPts val="638"/>
              </a:spcBef>
              <a:spcAft>
                <a:spcPts val="24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smtClean="0">
                <a:solidFill>
                  <a:srgbClr val="000000"/>
                </a:solidFill>
                <a:latin typeface="Calibri" pitchFamily="34" charset="0"/>
                <a:cs typeface="Microsoft YaHei"/>
              </a:rPr>
              <a:t>Las </a:t>
            </a:r>
            <a:r>
              <a:rPr lang="en-US" sz="3200" dirty="0" err="1" smtClean="0">
                <a:solidFill>
                  <a:srgbClr val="000000"/>
                </a:solidFill>
                <a:latin typeface="Calibri" pitchFamily="34" charset="0"/>
                <a:cs typeface="Microsoft YaHei"/>
              </a:rPr>
              <a:t>entidades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corporativas</a:t>
            </a:r>
            <a:r>
              <a:rPr lang="en-US" sz="3200" dirty="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pueden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ser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además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materias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obras</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610 20  Society for Conservation Biology.</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610 10  United States. $b Department of 				     Homeland Security.</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611 20  Olympic Games $n (30th : $d 2012 					: $c London, England)</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p:txBody>
      </p:sp>
      <p:sp>
        <p:nvSpPr>
          <p:cNvPr id="5837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1B084310-35E9-4A09-946E-9B44C88F183D}"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ext Box 1"/>
          <p:cNvSpPr txBox="1">
            <a:spLocks noChangeArrowheads="1"/>
          </p:cNvSpPr>
          <p:nvPr/>
        </p:nvSpPr>
        <p:spPr bwMode="auto">
          <a:xfrm>
            <a:off x="457200" y="274638"/>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Transcripción</a:t>
            </a:r>
            <a:r>
              <a:rPr lang="en-US" sz="4400" dirty="0" smtClean="0">
                <a:solidFill>
                  <a:srgbClr val="000000"/>
                </a:solidFill>
                <a:latin typeface="Calibri" pitchFamily="34" charset="0"/>
                <a:cs typeface="Microsoft YaHei"/>
              </a:rPr>
              <a:t>  y </a:t>
            </a:r>
            <a:r>
              <a:rPr lang="en-US" sz="4400" dirty="0" err="1" smtClean="0">
                <a:solidFill>
                  <a:srgbClr val="000000"/>
                </a:solidFill>
                <a:latin typeface="Calibri" pitchFamily="34" charset="0"/>
                <a:cs typeface="Microsoft YaHei"/>
              </a:rPr>
              <a:t>Uso</a:t>
            </a:r>
            <a:r>
              <a:rPr lang="en-US" sz="4400" dirty="0" smtClean="0">
                <a:solidFill>
                  <a:srgbClr val="000000"/>
                </a:solidFill>
                <a:latin typeface="Calibri" pitchFamily="34" charset="0"/>
                <a:cs typeface="Microsoft YaHei"/>
              </a:rPr>
              <a:t> de </a:t>
            </a:r>
            <a:r>
              <a:rPr lang="en-US" sz="4400" dirty="0" err="1" smtClean="0">
                <a:solidFill>
                  <a:srgbClr val="000000"/>
                </a:solidFill>
                <a:latin typeface="Calibri" pitchFamily="34" charset="0"/>
                <a:cs typeface="Microsoft YaHei"/>
              </a:rPr>
              <a:t>Mayúsculas</a:t>
            </a:r>
            <a:endParaRPr lang="en-US" sz="4400" dirty="0">
              <a:solidFill>
                <a:srgbClr val="000000"/>
              </a:solidFill>
              <a:latin typeface="Calibri" pitchFamily="34" charset="0"/>
              <a:cs typeface="Microsoft YaHei"/>
            </a:endParaRPr>
          </a:p>
        </p:txBody>
      </p:sp>
      <p:sp>
        <p:nvSpPr>
          <p:cNvPr id="60418" name="Text Box 2"/>
          <p:cNvSpPr txBox="1">
            <a:spLocks noChangeArrowheads="1"/>
          </p:cNvSpPr>
          <p:nvPr/>
        </p:nvSpPr>
        <p:spPr bwMode="auto">
          <a:xfrm>
            <a:off x="457968" y="1268760"/>
            <a:ext cx="8218488" cy="5270152"/>
          </a:xfrm>
          <a:prstGeom prst="rect">
            <a:avLst/>
          </a:prstGeom>
          <a:noFill/>
          <a:ln w="9525">
            <a:noFill/>
            <a:round/>
            <a:headEnd/>
            <a:tailEnd/>
          </a:ln>
        </p:spPr>
        <p:txBody>
          <a:bodyPr lIns="90000" tIns="45000" rIns="90000" bIns="45000"/>
          <a:lstStyle/>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8.5.1. 	</a:t>
            </a:r>
            <a:r>
              <a:rPr lang="en-US" sz="2800" dirty="0" err="1" smtClean="0">
                <a:solidFill>
                  <a:srgbClr val="000000"/>
                </a:solidFill>
                <a:latin typeface="Calibri" pitchFamily="34" charset="0"/>
                <a:cs typeface="Microsoft YaHei"/>
              </a:rPr>
              <a:t>Seguir</a:t>
            </a:r>
            <a:r>
              <a:rPr lang="en-US" sz="2800" dirty="0" smtClean="0">
                <a:solidFill>
                  <a:srgbClr val="000000"/>
                </a:solidFill>
                <a:latin typeface="Calibri" pitchFamily="34" charset="0"/>
                <a:cs typeface="Microsoft YaHei"/>
              </a:rPr>
              <a:t> el </a:t>
            </a:r>
            <a:r>
              <a:rPr lang="en-US" sz="2800" dirty="0" err="1" smtClean="0">
                <a:solidFill>
                  <a:srgbClr val="000000"/>
                </a:solidFill>
                <a:latin typeface="Calibri" pitchFamily="34" charset="0"/>
                <a:cs typeface="Microsoft YaHei"/>
              </a:rPr>
              <a:t>apéndice</a:t>
            </a:r>
            <a:r>
              <a:rPr lang="en-US" sz="2800" dirty="0" smtClean="0">
                <a:solidFill>
                  <a:srgbClr val="000000"/>
                </a:solidFill>
                <a:latin typeface="Calibri" pitchFamily="34" charset="0"/>
                <a:cs typeface="Microsoft YaHei"/>
              </a:rPr>
              <a:t> A.2</a:t>
            </a:r>
            <a:endParaRPr lang="en-US" sz="2800" dirty="0">
              <a:solidFill>
                <a:srgbClr val="000000"/>
              </a:solidFill>
              <a:latin typeface="Calibri" pitchFamily="34" charset="0"/>
              <a:cs typeface="Microsoft YaHei"/>
            </a:endParaRP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8.5.4. 	</a:t>
            </a:r>
            <a:r>
              <a:rPr lang="en-US" sz="2800" dirty="0" err="1" smtClean="0">
                <a:solidFill>
                  <a:srgbClr val="000000"/>
                </a:solidFill>
                <a:latin typeface="Calibri" pitchFamily="34" charset="0"/>
                <a:cs typeface="Microsoft YaHei"/>
              </a:rPr>
              <a:t>Signos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diacríticos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regístrelos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como</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aparecen</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añádalos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cuando</a:t>
            </a:r>
            <a:r>
              <a:rPr lang="en-US" sz="2800" dirty="0" smtClean="0">
                <a:solidFill>
                  <a:srgbClr val="000000"/>
                </a:solidFill>
                <a:latin typeface="Calibri" pitchFamily="34" charset="0"/>
                <a:cs typeface="Microsoft YaHei"/>
              </a:rPr>
              <a:t> sea </a:t>
            </a:r>
            <a:r>
              <a:rPr lang="en-US" sz="2800" dirty="0" err="1" smtClean="0">
                <a:solidFill>
                  <a:srgbClr val="000000"/>
                </a:solidFill>
                <a:latin typeface="Calibri" pitchFamily="34" charset="0"/>
                <a:cs typeface="Microsoft YaHei"/>
              </a:rPr>
              <a:t>seguro</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que</a:t>
            </a:r>
            <a:r>
              <a:rPr lang="en-US" sz="2800" dirty="0" smtClean="0">
                <a:solidFill>
                  <a:srgbClr val="000000"/>
                </a:solidFill>
                <a:latin typeface="Calibri" pitchFamily="34" charset="0"/>
                <a:cs typeface="Microsoft YaHei"/>
              </a:rPr>
              <a:t> son parte integral del </a:t>
            </a:r>
            <a:r>
              <a:rPr lang="en-US" sz="2800" dirty="0" err="1" smtClean="0">
                <a:solidFill>
                  <a:srgbClr val="000000"/>
                </a:solidFill>
                <a:latin typeface="Calibri" pitchFamily="34" charset="0"/>
                <a:cs typeface="Microsoft YaHei"/>
              </a:rPr>
              <a:t>nombre</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pero</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fueron</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omitidos</a:t>
            </a:r>
            <a:r>
              <a:rPr lang="en-US" sz="2800" dirty="0" smtClean="0">
                <a:solidFill>
                  <a:srgbClr val="000000"/>
                </a:solidFill>
                <a:latin typeface="Calibri" pitchFamily="34" charset="0"/>
                <a:cs typeface="Microsoft YaHei"/>
              </a:rPr>
              <a:t> en la </a:t>
            </a:r>
            <a:r>
              <a:rPr lang="en-US" sz="2800" dirty="0" err="1" smtClean="0">
                <a:solidFill>
                  <a:srgbClr val="000000"/>
                </a:solidFill>
                <a:latin typeface="Calibri" pitchFamily="34" charset="0"/>
                <a:cs typeface="Microsoft YaHei"/>
              </a:rPr>
              <a:t>fuente</a:t>
            </a:r>
            <a:endParaRPr lang="en-US" sz="2800" dirty="0">
              <a:solidFill>
                <a:srgbClr val="000000"/>
              </a:solidFill>
              <a:latin typeface="Calibri" pitchFamily="34" charset="0"/>
              <a:cs typeface="Microsoft YaHei"/>
            </a:endParaRP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8.5.5. </a:t>
            </a:r>
            <a:r>
              <a:rPr lang="en-US" sz="2800" dirty="0" err="1" smtClean="0">
                <a:solidFill>
                  <a:srgbClr val="000000"/>
                </a:solidFill>
                <a:latin typeface="Calibri" pitchFamily="34" charset="0"/>
                <a:cs typeface="Microsoft YaHei"/>
              </a:rPr>
              <a:t>Retenga</a:t>
            </a:r>
            <a:r>
              <a:rPr lang="en-US" sz="2800" dirty="0" smtClean="0">
                <a:solidFill>
                  <a:srgbClr val="000000"/>
                </a:solidFill>
                <a:latin typeface="Calibri" pitchFamily="34" charset="0"/>
                <a:cs typeface="Microsoft YaHei"/>
              </a:rPr>
              <a:t> los </a:t>
            </a:r>
            <a:r>
              <a:rPr lang="en-US" sz="2800" dirty="0" err="1" smtClean="0">
                <a:solidFill>
                  <a:srgbClr val="000000"/>
                </a:solidFill>
                <a:latin typeface="Calibri" pitchFamily="34" charset="0"/>
                <a:cs typeface="Microsoft YaHei"/>
              </a:rPr>
              <a:t>guiones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si</a:t>
            </a:r>
            <a:r>
              <a:rPr lang="en-US" sz="2800" dirty="0" smtClean="0">
                <a:solidFill>
                  <a:srgbClr val="000000"/>
                </a:solidFill>
                <a:latin typeface="Calibri" pitchFamily="34" charset="0"/>
                <a:cs typeface="Microsoft YaHei"/>
              </a:rPr>
              <a:t> los </a:t>
            </a:r>
            <a:r>
              <a:rPr lang="en-US" sz="2800" dirty="0" err="1" smtClean="0">
                <a:solidFill>
                  <a:srgbClr val="000000"/>
                </a:solidFill>
                <a:latin typeface="Calibri" pitchFamily="34" charset="0"/>
                <a:cs typeface="Microsoft YaHei"/>
              </a:rPr>
              <a:t>utiliza</a:t>
            </a:r>
            <a:r>
              <a:rPr lang="en-US" sz="2800" dirty="0" smtClean="0">
                <a:solidFill>
                  <a:srgbClr val="000000"/>
                </a:solidFill>
                <a:latin typeface="Calibri" pitchFamily="34" charset="0"/>
                <a:cs typeface="Microsoft YaHei"/>
              </a:rPr>
              <a:t> la </a:t>
            </a:r>
            <a:r>
              <a:rPr lang="en-US" sz="2800" dirty="0" err="1" smtClean="0">
                <a:solidFill>
                  <a:srgbClr val="000000"/>
                </a:solidFill>
                <a:latin typeface="Calibri" pitchFamily="34" charset="0"/>
                <a:cs typeface="Microsoft YaHei"/>
              </a:rPr>
              <a:t>entidad</a:t>
            </a:r>
            <a:endParaRPr lang="en-US" sz="2800" dirty="0">
              <a:solidFill>
                <a:srgbClr val="000000"/>
              </a:solidFill>
              <a:latin typeface="Calibri" pitchFamily="34" charset="0"/>
              <a:cs typeface="Microsoft YaHei"/>
            </a:endParaRP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8.5.6. 	</a:t>
            </a:r>
            <a:r>
              <a:rPr lang="en-US" sz="2800" dirty="0" err="1" smtClean="0">
                <a:solidFill>
                  <a:srgbClr val="000000"/>
                </a:solidFill>
                <a:latin typeface="Calibri" pitchFamily="34" charset="0"/>
                <a:cs typeface="Microsoft YaHei"/>
              </a:rPr>
              <a:t>Instrucciones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sobre</a:t>
            </a:r>
            <a:r>
              <a:rPr lang="en-US" sz="2800" dirty="0" smtClean="0">
                <a:solidFill>
                  <a:srgbClr val="000000"/>
                </a:solidFill>
                <a:latin typeface="Calibri" pitchFamily="34" charset="0"/>
                <a:cs typeface="Microsoft YaHei"/>
              </a:rPr>
              <a:t> el </a:t>
            </a:r>
            <a:r>
              <a:rPr lang="en-US" sz="2800" dirty="0" err="1" smtClean="0">
                <a:solidFill>
                  <a:srgbClr val="000000"/>
                </a:solidFill>
                <a:latin typeface="Calibri" pitchFamily="34" charset="0"/>
                <a:cs typeface="Microsoft YaHei"/>
              </a:rPr>
              <a:t>espaciado</a:t>
            </a:r>
            <a:r>
              <a:rPr lang="en-US" sz="2800" dirty="0" smtClean="0">
                <a:solidFill>
                  <a:srgbClr val="000000"/>
                </a:solidFill>
                <a:latin typeface="Calibri" pitchFamily="34" charset="0"/>
                <a:cs typeface="Microsoft YaHei"/>
              </a:rPr>
              <a:t> entre </a:t>
            </a:r>
            <a:r>
              <a:rPr lang="en-US" sz="2800" dirty="0" err="1" smtClean="0">
                <a:solidFill>
                  <a:srgbClr val="000000"/>
                </a:solidFill>
                <a:latin typeface="Calibri" pitchFamily="34" charset="0"/>
                <a:cs typeface="Microsoft YaHei"/>
              </a:rPr>
              <a:t>las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iniciales</a:t>
            </a:r>
            <a:endParaRPr lang="en-US" sz="2800" dirty="0" smtClean="0">
              <a:solidFill>
                <a:srgbClr val="000000"/>
              </a:solidFill>
              <a:latin typeface="Calibri" pitchFamily="34" charset="0"/>
              <a:cs typeface="Microsoft YaHei"/>
            </a:endParaRP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smtClean="0">
                <a:solidFill>
                  <a:srgbClr val="000000"/>
                </a:solidFill>
                <a:latin typeface="Calibri" pitchFamily="34" charset="0"/>
                <a:cs typeface="Microsoft YaHei"/>
              </a:rPr>
              <a:t>8.5.7</a:t>
            </a:r>
            <a:r>
              <a:rPr lang="en-US" sz="2800" dirty="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Abreviaturas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Siga</a:t>
            </a:r>
            <a:r>
              <a:rPr lang="en-US" sz="2800" dirty="0" smtClean="0">
                <a:solidFill>
                  <a:srgbClr val="000000"/>
                </a:solidFill>
                <a:latin typeface="Calibri" pitchFamily="34" charset="0"/>
                <a:cs typeface="Microsoft YaHei"/>
              </a:rPr>
              <a:t> el </a:t>
            </a:r>
            <a:r>
              <a:rPr lang="en-US" sz="2800" dirty="0" err="1" smtClean="0">
                <a:solidFill>
                  <a:srgbClr val="000000"/>
                </a:solidFill>
                <a:latin typeface="Calibri" pitchFamily="34" charset="0"/>
                <a:cs typeface="Microsoft YaHei"/>
              </a:rPr>
              <a:t>uso</a:t>
            </a:r>
            <a:r>
              <a:rPr lang="en-US" sz="2800" dirty="0" smtClean="0">
                <a:solidFill>
                  <a:srgbClr val="000000"/>
                </a:solidFill>
                <a:latin typeface="Calibri" pitchFamily="34" charset="0"/>
                <a:cs typeface="Microsoft YaHei"/>
              </a:rPr>
              <a:t> de </a:t>
            </a:r>
            <a:r>
              <a:rPr lang="en-US" sz="2800" dirty="0" err="1" smtClean="0">
                <a:solidFill>
                  <a:srgbClr val="000000"/>
                </a:solidFill>
                <a:latin typeface="Calibri" pitchFamily="34" charset="0"/>
                <a:cs typeface="Microsoft YaHei"/>
              </a:rPr>
              <a:t>las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abreviaturas</a:t>
            </a:r>
            <a:endParaRPr lang="en-US" sz="2800" dirty="0">
              <a:solidFill>
                <a:srgbClr val="000000"/>
              </a:solidFill>
              <a:latin typeface="Calibri" pitchFamily="34" charset="0"/>
              <a:cs typeface="Microsoft YaHei"/>
            </a:endParaRP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8.4. 	</a:t>
            </a:r>
            <a:r>
              <a:rPr lang="en-US" sz="2800" dirty="0" err="1" smtClean="0">
                <a:solidFill>
                  <a:srgbClr val="000000"/>
                </a:solidFill>
                <a:latin typeface="Calibri" pitchFamily="34" charset="0"/>
                <a:cs typeface="Microsoft YaHei"/>
              </a:rPr>
              <a:t>Lengua</a:t>
            </a:r>
            <a:r>
              <a:rPr lang="en-US" sz="2800" dirty="0" smtClean="0">
                <a:solidFill>
                  <a:srgbClr val="000000"/>
                </a:solidFill>
                <a:latin typeface="Calibri" pitchFamily="34" charset="0"/>
                <a:cs typeface="Microsoft YaHei"/>
              </a:rPr>
              <a:t> y </a:t>
            </a:r>
            <a:r>
              <a:rPr lang="en-US" sz="2800" dirty="0" err="1" smtClean="0">
                <a:solidFill>
                  <a:srgbClr val="000000"/>
                </a:solidFill>
                <a:latin typeface="Calibri" pitchFamily="34" charset="0"/>
                <a:cs typeface="Microsoft YaHei"/>
              </a:rPr>
              <a:t>alfabeto</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Política</a:t>
            </a:r>
            <a:r>
              <a:rPr lang="en-US" sz="2800" dirty="0" smtClean="0">
                <a:solidFill>
                  <a:srgbClr val="000000"/>
                </a:solidFill>
                <a:latin typeface="Calibri" pitchFamily="34" charset="0"/>
                <a:cs typeface="Microsoft YaHei"/>
              </a:rPr>
              <a:t> NACO = </a:t>
            </a:r>
            <a:r>
              <a:rPr lang="en-US" sz="2800" dirty="0" err="1" smtClean="0">
                <a:solidFill>
                  <a:srgbClr val="000000"/>
                </a:solidFill>
                <a:latin typeface="Calibri" pitchFamily="34" charset="0"/>
                <a:cs typeface="Microsoft YaHei"/>
              </a:rPr>
              <a:t>Latinizar</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las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escrituras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vernáculas</a:t>
            </a:r>
            <a:endParaRPr lang="en-US" sz="2800" dirty="0">
              <a:solidFill>
                <a:srgbClr val="000000"/>
              </a:solidFill>
              <a:latin typeface="Calibri" pitchFamily="34" charset="0"/>
              <a:cs typeface="Microsoft YaHei"/>
            </a:endParaRPr>
          </a:p>
        </p:txBody>
      </p:sp>
      <p:sp>
        <p:nvSpPr>
          <p:cNvPr id="6042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34285F3-6654-4AD7-B801-BFFD8341099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11</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6246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CA1E06D5-2096-411E-B33E-4B1AEE88789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12</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2467" name="Title 4"/>
          <p:cNvSpPr>
            <a:spLocks noGrp="1"/>
          </p:cNvSpPr>
          <p:nvPr>
            <p:ph type="title"/>
          </p:nvPr>
        </p:nvSpPr>
        <p:spPr/>
        <p:txBody>
          <a:bodyPr/>
          <a:lstStyle/>
          <a:p>
            <a:pPr algn="ctr"/>
            <a:r>
              <a:rPr lang="en-US" dirty="0" err="1" smtClean="0"/>
              <a:t>Artículos</a:t>
            </a:r>
            <a:r>
              <a:rPr lang="en-US" dirty="0" smtClean="0"/>
              <a:t> </a:t>
            </a:r>
            <a:r>
              <a:rPr lang="en-US" dirty="0" err="1" smtClean="0"/>
              <a:t>Iniciales</a:t>
            </a:r>
            <a:endParaRPr lang="en-US" dirty="0" smtClean="0"/>
          </a:p>
        </p:txBody>
      </p:sp>
      <p:sp>
        <p:nvSpPr>
          <p:cNvPr id="62468" name="Content Placeholder 5"/>
          <p:cNvSpPr>
            <a:spLocks noGrp="1"/>
          </p:cNvSpPr>
          <p:nvPr>
            <p:ph idx="1"/>
          </p:nvPr>
        </p:nvSpPr>
        <p:spPr/>
        <p:txBody>
          <a:bodyPr/>
          <a:lstStyle/>
          <a:p>
            <a:pPr marL="0" indent="0">
              <a:buNone/>
            </a:pPr>
            <a:r>
              <a:rPr lang="en-US" sz="2000" dirty="0" smtClean="0"/>
              <a:t>11.2.2.8. </a:t>
            </a:r>
            <a:r>
              <a:rPr lang="es-ES" sz="2000" dirty="0"/>
              <a:t>Cuando registre un nombre preferido de una entidad corporativa, incluya un artículo inicial, si está presente.</a:t>
            </a:r>
            <a:endParaRPr lang="en-US" sz="2000" dirty="0" smtClean="0"/>
          </a:p>
          <a:p>
            <a:pPr marL="400050" lvl="1" indent="0">
              <a:buFont typeface="Times New Roman" pitchFamily="18" charset="0"/>
              <a:buNone/>
            </a:pPr>
            <a:r>
              <a:rPr lang="en-US" sz="2000" dirty="0" smtClean="0"/>
              <a:t>		The Library Association</a:t>
            </a:r>
          </a:p>
          <a:p>
            <a:pPr marL="0" indent="0">
              <a:buNone/>
            </a:pPr>
            <a:r>
              <a:rPr lang="en-US" sz="2000" i="1" dirty="0" smtClean="0"/>
              <a:t>	</a:t>
            </a:r>
            <a:r>
              <a:rPr lang="en-US" sz="2000" i="1" dirty="0" err="1" smtClean="0"/>
              <a:t>Alternativa</a:t>
            </a:r>
            <a:r>
              <a:rPr lang="en-US" sz="2000" dirty="0" smtClean="0"/>
              <a:t>. </a:t>
            </a:r>
            <a:r>
              <a:rPr lang="es-ES" sz="2000" dirty="0"/>
              <a:t>Omita un artículo inicial (véase el apéndice </a:t>
            </a:r>
            <a:r>
              <a:rPr lang="es-ES" sz="2000" dirty="0">
                <a:hlinkClick r:id="rId3"/>
              </a:rPr>
              <a:t>C</a:t>
            </a:r>
            <a:r>
              <a:rPr lang="es-ES" sz="2000" dirty="0"/>
              <a:t>) a menos que se </a:t>
            </a:r>
            <a:r>
              <a:rPr lang="es-ES" sz="2000" dirty="0" err="1"/>
              <a:t>accese</a:t>
            </a:r>
            <a:r>
              <a:rPr lang="es-ES" sz="2000" dirty="0"/>
              <a:t> al nombre bajo el artículo (p.ej., un nombre corporativo que inicia con un artículo que constituye la primera parte del nombre de una persona o lugar</a:t>
            </a:r>
            <a:r>
              <a:rPr lang="es-ES" sz="2000" dirty="0" smtClean="0"/>
              <a:t>).</a:t>
            </a:r>
            <a:endParaRPr lang="en-US" sz="2000" dirty="0" smtClean="0"/>
          </a:p>
          <a:p>
            <a:pPr marL="0" indent="0">
              <a:buFont typeface="Times New Roman" pitchFamily="18" charset="0"/>
              <a:buNone/>
            </a:pPr>
            <a:r>
              <a:rPr lang="en-US" sz="2000" b="1" dirty="0" err="1" smtClean="0"/>
              <a:t>Práctica</a:t>
            </a:r>
            <a:r>
              <a:rPr lang="en-US" sz="2000" b="1" dirty="0" smtClean="0"/>
              <a:t> del PCC: </a:t>
            </a:r>
            <a:r>
              <a:rPr lang="en-US" sz="2000" b="1" dirty="0" err="1" smtClean="0"/>
              <a:t>Omite</a:t>
            </a:r>
            <a:r>
              <a:rPr lang="en-US" sz="2000" b="1" dirty="0" smtClean="0"/>
              <a:t> los </a:t>
            </a:r>
            <a:r>
              <a:rPr lang="en-US" sz="2000" b="1" dirty="0" err="1" smtClean="0"/>
              <a:t>artículos</a:t>
            </a:r>
            <a:r>
              <a:rPr lang="en-US" sz="2000" b="1" dirty="0" smtClean="0"/>
              <a:t> </a:t>
            </a:r>
            <a:r>
              <a:rPr lang="en-US" sz="2000" b="1" dirty="0" err="1" smtClean="0"/>
              <a:t>iniciales</a:t>
            </a:r>
            <a:r>
              <a:rPr lang="en-US" sz="2000" b="1" dirty="0" smtClean="0"/>
              <a:t> salvo </a:t>
            </a:r>
            <a:r>
              <a:rPr lang="en-US" sz="2000" b="1" dirty="0" err="1" smtClean="0"/>
              <a:t>cuando</a:t>
            </a:r>
            <a:r>
              <a:rPr lang="en-US" sz="2000" b="1" dirty="0" smtClean="0"/>
              <a:t> el </a:t>
            </a:r>
            <a:r>
              <a:rPr lang="en-US" sz="2000" b="1" dirty="0" err="1" smtClean="0"/>
              <a:t>artículo</a:t>
            </a:r>
            <a:r>
              <a:rPr lang="en-US" sz="2000" b="1" dirty="0" smtClean="0"/>
              <a:t> se </a:t>
            </a:r>
            <a:r>
              <a:rPr lang="en-US" sz="2000" b="1" dirty="0" err="1" smtClean="0"/>
              <a:t>considera</a:t>
            </a:r>
            <a:r>
              <a:rPr lang="en-US" sz="2000" b="1" dirty="0" smtClean="0"/>
              <a:t> </a:t>
            </a:r>
            <a:r>
              <a:rPr lang="en-US" sz="2000" b="1" dirty="0" err="1" smtClean="0"/>
              <a:t>como</a:t>
            </a:r>
            <a:r>
              <a:rPr lang="en-US" sz="2000" b="1" dirty="0" smtClean="0"/>
              <a:t> parte del </a:t>
            </a:r>
            <a:r>
              <a:rPr lang="en-US" sz="2000" b="1" dirty="0" err="1" smtClean="0"/>
              <a:t>nombre</a:t>
            </a:r>
            <a:endParaRPr lang="en-US" sz="2000" b="1" dirty="0" smtClean="0"/>
          </a:p>
          <a:p>
            <a:pPr marL="400050" lvl="1" indent="0">
              <a:buFont typeface="Times New Roman" pitchFamily="18" charset="0"/>
              <a:buNone/>
            </a:pPr>
            <a:r>
              <a:rPr lang="en-US" sz="2000" dirty="0" smtClean="0"/>
              <a:t>		110 2_ Library Association</a:t>
            </a:r>
          </a:p>
          <a:p>
            <a:pPr marL="400050" lvl="1" indent="0">
              <a:buFont typeface="Times New Roman" pitchFamily="18" charset="0"/>
              <a:buNone/>
            </a:pPr>
            <a:r>
              <a:rPr lang="en-US" sz="2000" dirty="0" smtClean="0"/>
              <a:t>		</a:t>
            </a:r>
            <a:r>
              <a:rPr lang="en-US" sz="2000" i="1" dirty="0" smtClean="0"/>
              <a:t>PERO</a:t>
            </a:r>
          </a:p>
          <a:p>
            <a:pPr marL="400050" lvl="1" indent="0">
              <a:buFont typeface="Times New Roman" pitchFamily="18" charset="0"/>
              <a:buNone/>
            </a:pPr>
            <a:r>
              <a:rPr lang="en-US" sz="2000" i="1" dirty="0" smtClean="0"/>
              <a:t>		</a:t>
            </a:r>
            <a:r>
              <a:rPr lang="en-US" sz="2000" dirty="0" smtClean="0"/>
              <a:t>110 2_ Los Angeles String Orchestra </a:t>
            </a:r>
            <a:endParaRPr lang="en-US" dirty="0" smtClean="0"/>
          </a:p>
        </p:txBody>
      </p:sp>
    </p:spTree>
    <p:extLst>
      <p:ext uri="{BB962C8B-B14F-4D97-AF65-F5344CB8AC3E}">
        <p14:creationId xmlns:p14="http://schemas.microsoft.com/office/powerpoint/2010/main" val="1332673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ext Box 1"/>
          <p:cNvSpPr txBox="1">
            <a:spLocks noChangeArrowheads="1"/>
          </p:cNvSpPr>
          <p:nvPr/>
        </p:nvSpPr>
        <p:spPr bwMode="auto">
          <a:xfrm>
            <a:off x="457200" y="274638"/>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RDA 8.12</a:t>
            </a:r>
            <a:r>
              <a:rPr lang="en-US" sz="4400" dirty="0" smtClean="0">
                <a:solidFill>
                  <a:srgbClr val="000000"/>
                </a:solidFill>
                <a:latin typeface="Calibri" pitchFamily="34" charset="0"/>
                <a:cs typeface="Microsoft YaHei"/>
              </a:rPr>
              <a:t>. Fuente </a:t>
            </a:r>
            <a:r>
              <a:rPr lang="en-US" sz="4400" dirty="0" err="1">
                <a:solidFill>
                  <a:srgbClr val="000000"/>
                </a:solidFill>
                <a:latin typeface="Calibri" pitchFamily="34" charset="0"/>
                <a:cs typeface="Microsoft YaHei"/>
              </a:rPr>
              <a:t>C</a:t>
            </a:r>
            <a:r>
              <a:rPr lang="en-US" sz="4400" dirty="0" err="1" smtClean="0">
                <a:solidFill>
                  <a:srgbClr val="000000"/>
                </a:solidFill>
                <a:latin typeface="Calibri" pitchFamily="34" charset="0"/>
                <a:cs typeface="Microsoft YaHei"/>
              </a:rPr>
              <a:t>onsultada</a:t>
            </a:r>
            <a:endParaRPr lang="en-US" sz="4400" dirty="0">
              <a:solidFill>
                <a:srgbClr val="000000"/>
              </a:solidFill>
              <a:latin typeface="Calibri" pitchFamily="34" charset="0"/>
              <a:cs typeface="Microsoft YaHei"/>
            </a:endParaRPr>
          </a:p>
        </p:txBody>
      </p:sp>
      <p:sp>
        <p:nvSpPr>
          <p:cNvPr id="62466" name="Text Box 2"/>
          <p:cNvSpPr txBox="1">
            <a:spLocks noChangeArrowheads="1"/>
          </p:cNvSpPr>
          <p:nvPr/>
        </p:nvSpPr>
        <p:spPr bwMode="auto">
          <a:xfrm>
            <a:off x="455612" y="1219200"/>
            <a:ext cx="8218488" cy="4686300"/>
          </a:xfrm>
          <a:prstGeom prst="rect">
            <a:avLst/>
          </a:prstGeom>
          <a:noFill/>
          <a:ln w="9525">
            <a:noFill/>
            <a:round/>
            <a:headEnd/>
            <a:tailEnd/>
          </a:ln>
        </p:spPr>
        <p:txBody>
          <a:bodyPr lIns="90000" tIns="45000" rIns="90000" bIns="45000"/>
          <a:lstStyle/>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3200" dirty="0" err="1" smtClean="0">
                <a:solidFill>
                  <a:srgbClr val="000000"/>
                </a:solidFill>
                <a:latin typeface="Calibri" pitchFamily="34" charset="0"/>
                <a:cs typeface="Microsoft YaHei"/>
              </a:rPr>
              <a:t>Regístrela</a:t>
            </a:r>
            <a:r>
              <a:rPr lang="en-US" sz="3200" dirty="0" smtClean="0">
                <a:solidFill>
                  <a:srgbClr val="000000"/>
                </a:solidFill>
                <a:latin typeface="Calibri" pitchFamily="34" charset="0"/>
                <a:cs typeface="Microsoft YaHei"/>
              </a:rPr>
              <a:t> en el campo 670, o </a:t>
            </a:r>
            <a:r>
              <a:rPr lang="en-US" sz="3200" dirty="0">
                <a:solidFill>
                  <a:srgbClr val="000000"/>
                </a:solidFill>
                <a:latin typeface="Calibri" pitchFamily="34" charset="0"/>
                <a:cs typeface="Microsoft YaHei"/>
              </a:rPr>
              <a:t>3XX $u/$v</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3200" dirty="0" err="1" smtClean="0">
                <a:solidFill>
                  <a:srgbClr val="000000"/>
                </a:solidFill>
                <a:latin typeface="Calibri" pitchFamily="34" charset="0"/>
                <a:cs typeface="Microsoft YaHei"/>
              </a:rPr>
              <a:t>Incluir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siempre</a:t>
            </a:r>
            <a:r>
              <a:rPr lang="en-US" sz="3200" dirty="0" smtClean="0">
                <a:solidFill>
                  <a:srgbClr val="000000"/>
                </a:solidFill>
                <a:latin typeface="Calibri" pitchFamily="34" charset="0"/>
                <a:cs typeface="Microsoft YaHei"/>
              </a:rPr>
              <a:t> un campo 670 </a:t>
            </a:r>
            <a:r>
              <a:rPr lang="en-US" sz="3200" dirty="0" err="1" smtClean="0">
                <a:solidFill>
                  <a:srgbClr val="000000"/>
                </a:solidFill>
                <a:latin typeface="Calibri" pitchFamily="34" charset="0"/>
                <a:cs typeface="Microsoft YaHei"/>
              </a:rPr>
              <a:t>conteniendo</a:t>
            </a:r>
            <a:r>
              <a:rPr lang="en-US" sz="3200" dirty="0" smtClean="0">
                <a:solidFill>
                  <a:srgbClr val="000000"/>
                </a:solidFill>
                <a:latin typeface="Calibri" pitchFamily="34" charset="0"/>
                <a:cs typeface="Microsoft YaHei"/>
              </a:rPr>
              <a:t> la </a:t>
            </a:r>
            <a:r>
              <a:rPr lang="en-US" sz="3200" dirty="0" err="1" smtClean="0">
                <a:solidFill>
                  <a:srgbClr val="000000"/>
                </a:solidFill>
                <a:latin typeface="Calibri" pitchFamily="34" charset="0"/>
                <a:cs typeface="Microsoft YaHei"/>
              </a:rPr>
              <a:t>obra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que</a:t>
            </a:r>
            <a:r>
              <a:rPr lang="en-US" sz="3200" dirty="0" smtClean="0">
                <a:solidFill>
                  <a:srgbClr val="000000"/>
                </a:solidFill>
                <a:latin typeface="Calibri" pitchFamily="34" charset="0"/>
                <a:cs typeface="Microsoft YaHei"/>
              </a:rPr>
              <a:t> se </a:t>
            </a:r>
            <a:r>
              <a:rPr lang="en-US" sz="3200" dirty="0" err="1" smtClean="0">
                <a:solidFill>
                  <a:srgbClr val="000000"/>
                </a:solidFill>
                <a:latin typeface="Calibri" pitchFamily="34" charset="0"/>
                <a:cs typeface="Microsoft YaHei"/>
              </a:rPr>
              <a:t>cataloga</a:t>
            </a:r>
            <a:endParaRPr lang="en-US" sz="3200" dirty="0">
              <a:solidFill>
                <a:srgbClr val="000000"/>
              </a:solidFill>
              <a:latin typeface="Calibri" pitchFamily="34" charset="0"/>
              <a:cs typeface="Microsoft YaHei"/>
            </a:endParaRP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3200" dirty="0" smtClean="0">
                <a:solidFill>
                  <a:srgbClr val="000000"/>
                </a:solidFill>
                <a:latin typeface="Calibri" pitchFamily="34" charset="0"/>
                <a:cs typeface="Microsoft YaHei"/>
              </a:rPr>
              <a:t>Se </a:t>
            </a:r>
            <a:r>
              <a:rPr lang="en-US" sz="3200" dirty="0" err="1" smtClean="0">
                <a:solidFill>
                  <a:srgbClr val="000000"/>
                </a:solidFill>
                <a:latin typeface="Calibri" pitchFamily="34" charset="0"/>
                <a:cs typeface="Microsoft YaHei"/>
              </a:rPr>
              <a:t>incluirán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otros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si</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fuesen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necesarios</a:t>
            </a:r>
            <a:r>
              <a:rPr lang="en-US" sz="3200" dirty="0" smtClean="0">
                <a:solidFill>
                  <a:srgbClr val="000000"/>
                </a:solidFill>
                <a:latin typeface="Calibri" pitchFamily="34" charset="0"/>
                <a:cs typeface="Microsoft YaHei"/>
              </a:rPr>
              <a:t> para </a:t>
            </a:r>
            <a:r>
              <a:rPr lang="en-US" sz="3200" dirty="0" err="1" smtClean="0">
                <a:solidFill>
                  <a:srgbClr val="000000"/>
                </a:solidFill>
                <a:latin typeface="Calibri" pitchFamily="34" charset="0"/>
                <a:cs typeface="Microsoft YaHei"/>
              </a:rPr>
              <a:t>justificar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información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dentro</a:t>
            </a:r>
            <a:r>
              <a:rPr lang="en-US" sz="3200" dirty="0" smtClean="0">
                <a:solidFill>
                  <a:srgbClr val="000000"/>
                </a:solidFill>
                <a:latin typeface="Calibri" pitchFamily="34" charset="0"/>
                <a:cs typeface="Microsoft YaHei"/>
              </a:rPr>
              <a:t> de la </a:t>
            </a:r>
            <a:r>
              <a:rPr lang="en-US" sz="3200" dirty="0" err="1" smtClean="0">
                <a:solidFill>
                  <a:srgbClr val="000000"/>
                </a:solidFill>
                <a:latin typeface="Calibri" pitchFamily="34" charset="0"/>
                <a:cs typeface="Microsoft YaHei"/>
              </a:rPr>
              <a:t>descripción</a:t>
            </a:r>
            <a:endParaRPr lang="en-US" sz="3200" dirty="0" smtClean="0">
              <a:solidFill>
                <a:srgbClr val="000000"/>
              </a:solidFill>
              <a:latin typeface="Calibri" pitchFamily="34" charset="0"/>
              <a:cs typeface="Microsoft YaHei"/>
            </a:endParaRP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3200" dirty="0" err="1" smtClean="0">
                <a:solidFill>
                  <a:srgbClr val="000000"/>
                </a:solidFill>
                <a:latin typeface="Calibri" pitchFamily="34" charset="0"/>
                <a:cs typeface="Microsoft YaHei"/>
              </a:rPr>
              <a:t>Formato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sugerido</a:t>
            </a:r>
            <a:r>
              <a:rPr lang="en-US" sz="3200" dirty="0" smtClean="0">
                <a:solidFill>
                  <a:srgbClr val="000000"/>
                </a:solidFill>
                <a:latin typeface="Calibri" pitchFamily="34" charset="0"/>
                <a:cs typeface="Microsoft YaHei"/>
              </a:rPr>
              <a:t>: </a:t>
            </a:r>
            <a:endParaRPr lang="en-US" sz="3200" dirty="0">
              <a:solidFill>
                <a:srgbClr val="000000"/>
              </a:solidFill>
              <a:latin typeface="Calibri" pitchFamily="34" charset="0"/>
              <a:cs typeface="Microsoft YaHei"/>
            </a:endParaRPr>
          </a:p>
          <a:p>
            <a:pPr marL="457200" lvl="1" indent="0" eaLnBrk="0" hangingPunct="0">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670  $a </a:t>
            </a:r>
            <a:r>
              <a:rPr lang="en-US" sz="2400" dirty="0" err="1" smtClean="0">
                <a:solidFill>
                  <a:srgbClr val="000000"/>
                </a:solidFill>
                <a:latin typeface="Calibri" pitchFamily="34" charset="0"/>
                <a:cs typeface="Microsoft YaHei"/>
              </a:rPr>
              <a:t>Título</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propiamente</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dicho</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fecha</a:t>
            </a:r>
            <a:r>
              <a:rPr lang="en-US" sz="2400"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$b </a:t>
            </a:r>
            <a:r>
              <a:rPr lang="en-US" sz="2400" dirty="0" err="1" smtClean="0">
                <a:solidFill>
                  <a:srgbClr val="000000"/>
                </a:solidFill>
                <a:latin typeface="Calibri" pitchFamily="34" charset="0"/>
                <a:cs typeface="Microsoft YaHei"/>
              </a:rPr>
              <a:t>localiación</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dentro</a:t>
            </a:r>
            <a:r>
              <a:rPr lang="en-US" sz="2400" dirty="0" smtClean="0">
                <a:solidFill>
                  <a:srgbClr val="000000"/>
                </a:solidFill>
                <a:latin typeface="Calibri" pitchFamily="34" charset="0"/>
                <a:cs typeface="Microsoft YaHei"/>
              </a:rPr>
              <a:t> de la </a:t>
            </a:r>
            <a:r>
              <a:rPr lang="en-US" sz="2400" dirty="0" err="1" smtClean="0">
                <a:solidFill>
                  <a:srgbClr val="000000"/>
                </a:solidFill>
                <a:latin typeface="Calibri" pitchFamily="34" charset="0"/>
                <a:cs typeface="Microsoft YaHei"/>
              </a:rPr>
              <a:t>fuente</a:t>
            </a:r>
            <a:r>
              <a:rPr lang="en-US" sz="2400"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a:t>
            </a:r>
            <a:r>
              <a:rPr lang="en-US" sz="2400" dirty="0" err="1" smtClean="0">
                <a:solidFill>
                  <a:srgbClr val="000000"/>
                </a:solidFill>
                <a:latin typeface="Calibri" pitchFamily="34" charset="0"/>
                <a:cs typeface="Microsoft YaHei"/>
              </a:rPr>
              <a:t>datos</a:t>
            </a:r>
            <a:r>
              <a:rPr lang="en-US" sz="2400" dirty="0" smtClean="0">
                <a:solidFill>
                  <a:srgbClr val="000000"/>
                </a:solidFill>
                <a:latin typeface="Calibri" pitchFamily="34" charset="0"/>
                <a:cs typeface="Microsoft YaHei"/>
              </a:rPr>
              <a:t>)</a:t>
            </a:r>
            <a:endParaRPr lang="en-US" sz="2400" dirty="0">
              <a:solidFill>
                <a:srgbClr val="000000"/>
              </a:solidFill>
              <a:latin typeface="Calibri" pitchFamily="34" charset="0"/>
              <a:cs typeface="Microsoft YaHei"/>
            </a:endParaRPr>
          </a:p>
          <a:p>
            <a:pPr marL="457200" lvl="1" indent="0" eaLnBrk="0" hangingPunct="0">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p:txBody>
      </p:sp>
      <p:sp>
        <p:nvSpPr>
          <p:cNvPr id="6246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424724EC-821D-4533-920F-5EDE68A4399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13</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4514" name="Picture 1"/>
          <p:cNvPicPr>
            <a:picLocks noChangeAspect="1" noChangeArrowheads="1"/>
          </p:cNvPicPr>
          <p:nvPr/>
        </p:nvPicPr>
        <p:blipFill>
          <a:blip r:embed="rId3"/>
          <a:srcRect/>
          <a:stretch>
            <a:fillRect/>
          </a:stretch>
        </p:blipFill>
        <p:spPr bwMode="auto">
          <a:xfrm>
            <a:off x="26988" y="1243013"/>
            <a:ext cx="9043987" cy="4700587"/>
          </a:xfrm>
          <a:prstGeom prst="rect">
            <a:avLst/>
          </a:prstGeom>
          <a:noFill/>
          <a:ln w="9525">
            <a:noFill/>
            <a:round/>
            <a:headEnd/>
            <a:tailEnd/>
          </a:ln>
        </p:spPr>
      </p:pic>
      <p:sp>
        <p:nvSpPr>
          <p:cNvPr id="64515" name="Oval 2"/>
          <p:cNvSpPr>
            <a:spLocks noChangeArrowheads="1"/>
          </p:cNvSpPr>
          <p:nvPr/>
        </p:nvSpPr>
        <p:spPr bwMode="auto">
          <a:xfrm>
            <a:off x="7927975" y="2400300"/>
            <a:ext cx="1143000" cy="381000"/>
          </a:xfrm>
          <a:prstGeom prst="ellipse">
            <a:avLst/>
          </a:prstGeom>
          <a:noFill/>
          <a:ln w="25560" cap="sq">
            <a:solidFill>
              <a:srgbClr val="C00000"/>
            </a:solidFill>
            <a:miter lim="800000"/>
            <a:headEnd/>
            <a:tailEnd/>
          </a:ln>
        </p:spPr>
        <p:txBody>
          <a:bodyPr wrap="none" anchor="ctr"/>
          <a:lstStyle/>
          <a:p>
            <a:pPr eaLnBrk="0" hangingPunct="0">
              <a:buClr>
                <a:srgbClr val="000000"/>
              </a:buClr>
              <a:buSzPct val="100000"/>
              <a:buFont typeface="Times New Roman" pitchFamily="18" charset="0"/>
              <a:buNone/>
            </a:pPr>
            <a:endParaRPr lang="en-US">
              <a:cs typeface="Microsoft YaHei"/>
            </a:endParaRPr>
          </a:p>
        </p:txBody>
      </p:sp>
      <p:sp>
        <p:nvSpPr>
          <p:cNvPr id="64516" name="Oval 3"/>
          <p:cNvSpPr>
            <a:spLocks noChangeArrowheads="1"/>
          </p:cNvSpPr>
          <p:nvPr/>
        </p:nvSpPr>
        <p:spPr bwMode="auto">
          <a:xfrm>
            <a:off x="1981200" y="2971800"/>
            <a:ext cx="571500" cy="381000"/>
          </a:xfrm>
          <a:prstGeom prst="ellipse">
            <a:avLst/>
          </a:prstGeom>
          <a:noFill/>
          <a:ln w="25560" cap="sq">
            <a:solidFill>
              <a:srgbClr val="C00000"/>
            </a:solidFill>
            <a:miter lim="800000"/>
            <a:headEnd/>
            <a:tailEnd/>
          </a:ln>
        </p:spPr>
        <p:txBody>
          <a:bodyPr wrap="none" anchor="ctr"/>
          <a:lstStyle/>
          <a:p>
            <a:pPr eaLnBrk="0" hangingPunct="0">
              <a:buClr>
                <a:srgbClr val="000000"/>
              </a:buClr>
              <a:buSzPct val="100000"/>
              <a:buFont typeface="Times New Roman" pitchFamily="18" charset="0"/>
              <a:buNone/>
            </a:pPr>
            <a:endParaRPr lang="en-US">
              <a:cs typeface="Microsoft YaHei"/>
            </a:endParaRPr>
          </a:p>
        </p:txBody>
      </p:sp>
      <p:sp>
        <p:nvSpPr>
          <p:cNvPr id="6451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5DA6CE94-F307-4C19-95ED-AA76D71C33B1}"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14</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Text Box 1"/>
          <p:cNvSpPr txBox="1">
            <a:spLocks noChangeArrowheads="1"/>
          </p:cNvSpPr>
          <p:nvPr/>
        </p:nvSpPr>
        <p:spPr bwMode="auto">
          <a:xfrm>
            <a:off x="457200" y="381000"/>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Definición</a:t>
            </a:r>
            <a:r>
              <a:rPr lang="en-US" sz="4400" dirty="0" smtClean="0">
                <a:solidFill>
                  <a:srgbClr val="000000"/>
                </a:solidFill>
                <a:latin typeface="Calibri" pitchFamily="34" charset="0"/>
                <a:cs typeface="Microsoft YaHei"/>
              </a:rPr>
              <a:t> de </a:t>
            </a:r>
            <a:r>
              <a:rPr lang="en-US" sz="4400" dirty="0" err="1" smtClean="0">
                <a:solidFill>
                  <a:srgbClr val="000000"/>
                </a:solidFill>
                <a:latin typeface="Calibri" pitchFamily="34" charset="0"/>
                <a:cs typeface="Microsoft YaHei"/>
              </a:rPr>
              <a:t>Entidad</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Corporativa</a:t>
            </a:r>
            <a:endParaRPr lang="en-US" sz="4400" dirty="0">
              <a:solidFill>
                <a:srgbClr val="000000"/>
              </a:solidFill>
              <a:latin typeface="Calibri" pitchFamily="34" charset="0"/>
              <a:cs typeface="Microsoft YaHei"/>
            </a:endParaRPr>
          </a:p>
        </p:txBody>
      </p:sp>
      <p:sp>
        <p:nvSpPr>
          <p:cNvPr id="66563" name="Text Box 2"/>
          <p:cNvSpPr txBox="1">
            <a:spLocks noChangeArrowheads="1"/>
          </p:cNvSpPr>
          <p:nvPr/>
        </p:nvSpPr>
        <p:spPr bwMode="auto">
          <a:xfrm>
            <a:off x="639763" y="1497013"/>
            <a:ext cx="8229600" cy="4525962"/>
          </a:xfrm>
          <a:prstGeom prst="rect">
            <a:avLst/>
          </a:prstGeom>
          <a:noFill/>
          <a:ln w="9525">
            <a:noFill/>
            <a:round/>
            <a:headEnd/>
            <a:tailEnd/>
          </a:ln>
        </p:spPr>
        <p:txBody>
          <a:bodyPr lIns="90000" tIns="45000" rIns="90000" bIns="45000"/>
          <a:lstStyle/>
          <a:p>
            <a:pPr marL="342900" indent="-330200">
              <a:spcBef>
                <a:spcPts val="638"/>
              </a:spcBef>
              <a:spcAft>
                <a:spcPts val="1425"/>
              </a:spcAft>
              <a:buClr>
                <a:srgbClr val="000000"/>
              </a:buClr>
              <a:buFontTx/>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000" dirty="0" smtClean="0">
                <a:solidFill>
                  <a:srgbClr val="000000"/>
                </a:solidFill>
                <a:latin typeface="Calibri" pitchFamily="34" charset="0"/>
                <a:cs typeface="Microsoft YaHei"/>
              </a:rPr>
              <a:t>RDA </a:t>
            </a:r>
            <a:r>
              <a:rPr lang="en-US" sz="3000" dirty="0">
                <a:solidFill>
                  <a:srgbClr val="000000"/>
                </a:solidFill>
                <a:latin typeface="Calibri" pitchFamily="34" charset="0"/>
                <a:cs typeface="Microsoft YaHei"/>
              </a:rPr>
              <a:t>11.0: </a:t>
            </a:r>
            <a:r>
              <a:rPr lang="en-US" sz="3000" dirty="0" err="1" smtClean="0">
                <a:solidFill>
                  <a:srgbClr val="000000"/>
                </a:solidFill>
                <a:latin typeface="Calibri" pitchFamily="34" charset="0"/>
                <a:cs typeface="Microsoft YaHei"/>
              </a:rPr>
              <a:t>Debe</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identificarse</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mediante</a:t>
            </a:r>
            <a:r>
              <a:rPr lang="en-US" sz="3000" dirty="0" smtClean="0">
                <a:solidFill>
                  <a:srgbClr val="000000"/>
                </a:solidFill>
                <a:latin typeface="Calibri" pitchFamily="34" charset="0"/>
                <a:cs typeface="Microsoft YaHei"/>
              </a:rPr>
              <a:t> un </a:t>
            </a:r>
            <a:r>
              <a:rPr lang="en-US" sz="3000" dirty="0" err="1" smtClean="0">
                <a:solidFill>
                  <a:srgbClr val="000000"/>
                </a:solidFill>
                <a:latin typeface="Calibri" pitchFamily="34" charset="0"/>
                <a:cs typeface="Microsoft YaHei"/>
              </a:rPr>
              <a:t>nombre</a:t>
            </a:r>
            <a:r>
              <a:rPr lang="en-US" sz="3000" dirty="0" smtClean="0">
                <a:solidFill>
                  <a:srgbClr val="000000"/>
                </a:solidFill>
                <a:latin typeface="Calibri" pitchFamily="34" charset="0"/>
                <a:cs typeface="Microsoft YaHei"/>
              </a:rPr>
              <a:t> particular, no </a:t>
            </a:r>
            <a:r>
              <a:rPr lang="en-US" sz="3000" dirty="0" err="1" smtClean="0">
                <a:solidFill>
                  <a:srgbClr val="000000"/>
                </a:solidFill>
                <a:latin typeface="Calibri" pitchFamily="34" charset="0"/>
                <a:cs typeface="Microsoft YaHei"/>
              </a:rPr>
              <a:t>mediante</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una</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descripción</a:t>
            </a:r>
            <a:r>
              <a:rPr lang="en-US" sz="3000" dirty="0" smtClean="0">
                <a:solidFill>
                  <a:srgbClr val="000000"/>
                </a:solidFill>
                <a:latin typeface="Calibri" pitchFamily="34" charset="0"/>
                <a:cs typeface="Microsoft YaHei"/>
              </a:rPr>
              <a:t> general </a:t>
            </a:r>
          </a:p>
          <a:p>
            <a:pPr marL="342900" indent="-330200">
              <a:spcBef>
                <a:spcPts val="638"/>
              </a:spcBef>
              <a:spcAft>
                <a:spcPts val="1425"/>
              </a:spcAft>
              <a:buClr>
                <a:srgbClr val="000000"/>
              </a:buClr>
              <a:buFontTx/>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000" dirty="0" smtClean="0">
                <a:solidFill>
                  <a:srgbClr val="000000"/>
                </a:solidFill>
                <a:latin typeface="Calibri" pitchFamily="34" charset="0"/>
                <a:cs typeface="Microsoft YaHei"/>
              </a:rPr>
              <a:t>Se </a:t>
            </a:r>
            <a:r>
              <a:rPr lang="en-US" sz="3000" dirty="0" err="1" smtClean="0">
                <a:solidFill>
                  <a:srgbClr val="000000"/>
                </a:solidFill>
                <a:latin typeface="Calibri" pitchFamily="34" charset="0"/>
                <a:cs typeface="Microsoft YaHei"/>
              </a:rPr>
              <a:t>incluyen</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las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asociaciones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instituciones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asociaciones</a:t>
            </a:r>
            <a:r>
              <a:rPr lang="en-US" sz="3000" dirty="0" smtClean="0">
                <a:solidFill>
                  <a:srgbClr val="000000"/>
                </a:solidFill>
                <a:latin typeface="Calibri" pitchFamily="34" charset="0"/>
                <a:cs typeface="Microsoft YaHei"/>
              </a:rPr>
              <a:t> sin fines de </a:t>
            </a:r>
            <a:r>
              <a:rPr lang="en-US" sz="3000" dirty="0" err="1" smtClean="0">
                <a:solidFill>
                  <a:srgbClr val="000000"/>
                </a:solidFill>
                <a:latin typeface="Calibri" pitchFamily="34" charset="0"/>
                <a:cs typeface="Microsoft YaHei"/>
              </a:rPr>
              <a:t>lucro</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entidades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gubernamentales</a:t>
            </a:r>
            <a:r>
              <a:rPr lang="en-US" sz="3000" dirty="0" smtClean="0">
                <a:solidFill>
                  <a:srgbClr val="000000"/>
                </a:solidFill>
                <a:latin typeface="Calibri" pitchFamily="34" charset="0"/>
                <a:cs typeface="Microsoft YaHei"/>
              </a:rPr>
              <a:t>, etc.</a:t>
            </a:r>
            <a:endParaRPr lang="en-US" sz="3000" dirty="0">
              <a:solidFill>
                <a:srgbClr val="000000"/>
              </a:solidFill>
              <a:latin typeface="Calibri" pitchFamily="34" charset="0"/>
              <a:cs typeface="Microsoft YaHei"/>
            </a:endParaRPr>
          </a:p>
          <a:p>
            <a:pPr marL="342900" indent="-330200">
              <a:spcBef>
                <a:spcPts val="638"/>
              </a:spcBef>
              <a:spcAft>
                <a:spcPts val="1425"/>
              </a:spcAft>
              <a:buClr>
                <a:srgbClr val="000000"/>
              </a:buClr>
              <a:buFontTx/>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000" dirty="0" err="1" smtClean="0">
                <a:solidFill>
                  <a:srgbClr val="000000"/>
                </a:solidFill>
                <a:latin typeface="Calibri" pitchFamily="34" charset="0"/>
                <a:cs typeface="Microsoft YaHei"/>
              </a:rPr>
              <a:t>También</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incluye</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eventos</a:t>
            </a:r>
            <a:r>
              <a:rPr lang="en-US" sz="3000" dirty="0" smtClean="0">
                <a:solidFill>
                  <a:srgbClr val="000000"/>
                </a:solidFill>
                <a:latin typeface="Calibri" pitchFamily="34" charset="0"/>
                <a:cs typeface="Microsoft YaHei"/>
              </a:rPr>
              <a:t> “ad hoc” tales </a:t>
            </a:r>
            <a:r>
              <a:rPr lang="en-US" sz="3000" dirty="0" err="1" smtClean="0">
                <a:solidFill>
                  <a:srgbClr val="000000"/>
                </a:solidFill>
                <a:latin typeface="Calibri" pitchFamily="34" charset="0"/>
                <a:cs typeface="Microsoft YaHei"/>
              </a:rPr>
              <a:t>como</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eventos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atléticos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exhibiciones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festivales</a:t>
            </a:r>
            <a:r>
              <a:rPr lang="en-US" sz="3000" dirty="0" smtClean="0">
                <a:solidFill>
                  <a:srgbClr val="000000"/>
                </a:solidFill>
                <a:latin typeface="Calibri" pitchFamily="34" charset="0"/>
                <a:cs typeface="Microsoft YaHei"/>
              </a:rPr>
              <a:t> y </a:t>
            </a:r>
            <a:r>
              <a:rPr lang="en-US" sz="3000" dirty="0" err="1" smtClean="0">
                <a:solidFill>
                  <a:srgbClr val="000000"/>
                </a:solidFill>
                <a:latin typeface="Calibri" pitchFamily="34" charset="0"/>
                <a:cs typeface="Microsoft YaHei"/>
              </a:rPr>
              <a:t>embarcaciones</a:t>
            </a:r>
            <a:endParaRPr lang="en-US" sz="3000" dirty="0">
              <a:solidFill>
                <a:srgbClr val="000000"/>
              </a:solidFill>
              <a:latin typeface="Calibri" pitchFamily="34" charset="0"/>
              <a:cs typeface="Microsoft YaHei"/>
            </a:endParaRPr>
          </a:p>
        </p:txBody>
      </p:sp>
      <p:sp>
        <p:nvSpPr>
          <p:cNvPr id="6656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E31459B-57F6-48C5-A836-FBA6DCEEFFE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15</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
        <p:nvSpPr>
          <p:cNvPr id="2" name="Rectangle 1"/>
          <p:cNvSpPr/>
          <p:nvPr/>
        </p:nvSpPr>
        <p:spPr>
          <a:xfrm>
            <a:off x="2286000" y="3105835"/>
            <a:ext cx="4572000" cy="646331"/>
          </a:xfrm>
          <a:prstGeom prst="rect">
            <a:avLst/>
          </a:prstGeom>
        </p:spPr>
        <p:txBody>
          <a:bodyPr>
            <a:spAutoFit/>
          </a:bodyPr>
          <a:lstStyle/>
          <a:p>
            <a:r>
              <a:rPr lang="en-US" dirty="0"/>
              <a:t>[</a:t>
            </a:r>
            <a:r>
              <a:rPr lang="en-US" dirty="0" err="1"/>
              <a:t>todos</a:t>
            </a:r>
            <a:r>
              <a:rPr lang="en-US" dirty="0"/>
              <a:t> </a:t>
            </a:r>
            <a:r>
              <a:rPr lang="en-US" dirty="0" err="1"/>
              <a:t>posibles</a:t>
            </a:r>
            <a:r>
              <a:rPr lang="en-US" dirty="0"/>
              <a:t>, </a:t>
            </a:r>
            <a:r>
              <a:rPr lang="en-US" dirty="0" err="1"/>
              <a:t>probablemente</a:t>
            </a:r>
            <a:r>
              <a:rPr lang="en-US" dirty="0"/>
              <a:t> no </a:t>
            </a:r>
            <a:r>
              <a:rPr lang="en-US" dirty="0" err="1"/>
              <a:t>todos</a:t>
            </a:r>
            <a:r>
              <a:rPr lang="en-US" dirty="0"/>
              <a:t> </a:t>
            </a:r>
            <a:r>
              <a:rPr lang="en-US" dirty="0" err="1"/>
              <a:t>estarían</a:t>
            </a:r>
            <a:r>
              <a:rPr lang="en-US" dirty="0"/>
              <a:t> </a:t>
            </a:r>
            <a:r>
              <a:rPr lang="en-US" dirty="0" err="1"/>
              <a:t>en</a:t>
            </a:r>
            <a:r>
              <a:rPr lang="en-US" dirty="0"/>
              <a:t> </a:t>
            </a:r>
            <a:r>
              <a:rPr lang="en-US" dirty="0" err="1"/>
              <a:t>una</a:t>
            </a:r>
            <a:r>
              <a:rPr lang="en-US" dirty="0"/>
              <a:t> </a:t>
            </a:r>
            <a:r>
              <a:rPr lang="en-US" dirty="0" err="1"/>
              <a:t>descripción</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64488" cy="1130300"/>
          </a:xfrm>
        </p:spPr>
        <p:txBody>
          <a:bodyPr/>
          <a:lstStyle/>
          <a:p>
            <a:pPr algn="ctr"/>
            <a:r>
              <a:rPr lang="en-US" sz="4000" dirty="0" err="1" smtClean="0"/>
              <a:t>Identificación</a:t>
            </a:r>
            <a:r>
              <a:rPr lang="en-US" sz="4000" dirty="0" smtClean="0"/>
              <a:t> de </a:t>
            </a:r>
            <a:r>
              <a:rPr lang="en-US" sz="4000" dirty="0" err="1" smtClean="0"/>
              <a:t>Entidades</a:t>
            </a:r>
            <a:r>
              <a:rPr lang="en-US" sz="4000" dirty="0" smtClean="0"/>
              <a:t> </a:t>
            </a:r>
            <a:r>
              <a:rPr lang="en-US" sz="4000" dirty="0" err="1" smtClean="0"/>
              <a:t>Corporativas</a:t>
            </a:r>
            <a:r>
              <a:rPr lang="en-US" sz="4000" dirty="0" smtClean="0"/>
              <a:t>: </a:t>
            </a:r>
            <a:r>
              <a:rPr lang="en-US" sz="4000" dirty="0"/>
              <a:t/>
            </a:r>
            <a:br>
              <a:rPr lang="en-US" sz="4000" dirty="0"/>
            </a:br>
            <a:r>
              <a:rPr lang="en-US" sz="4000" dirty="0" err="1" smtClean="0"/>
              <a:t>Elementos</a:t>
            </a:r>
            <a:r>
              <a:rPr lang="en-US" sz="4000" dirty="0" smtClean="0"/>
              <a:t> </a:t>
            </a:r>
            <a:r>
              <a:rPr lang="en-US" sz="4000" dirty="0" err="1" smtClean="0"/>
              <a:t>Núcleos</a:t>
            </a:r>
            <a:r>
              <a:rPr lang="en-US" sz="4000" dirty="0" smtClean="0"/>
              <a:t> </a:t>
            </a:r>
            <a:r>
              <a:rPr lang="en-US" sz="4000" dirty="0"/>
              <a:t>(0.6.7)</a:t>
            </a:r>
          </a:p>
        </p:txBody>
      </p:sp>
      <p:sp>
        <p:nvSpPr>
          <p:cNvPr id="3" name="Content Placeholder 2"/>
          <p:cNvSpPr>
            <a:spLocks noGrp="1"/>
          </p:cNvSpPr>
          <p:nvPr>
            <p:ph idx="1"/>
          </p:nvPr>
        </p:nvSpPr>
        <p:spPr/>
        <p:txBody>
          <a:bodyPr/>
          <a:lstStyle/>
          <a:p>
            <a:r>
              <a:rPr lang="en-US" sz="2800" dirty="0" err="1" smtClean="0"/>
              <a:t>Nombre</a:t>
            </a:r>
            <a:r>
              <a:rPr lang="en-US" sz="2800" dirty="0" smtClean="0"/>
              <a:t> </a:t>
            </a:r>
            <a:r>
              <a:rPr lang="en-US" sz="2800" dirty="0" err="1" smtClean="0"/>
              <a:t>Preferido</a:t>
            </a:r>
            <a:r>
              <a:rPr lang="en-US" sz="2800" dirty="0" smtClean="0"/>
              <a:t> para la </a:t>
            </a:r>
            <a:r>
              <a:rPr lang="en-US" sz="2800" dirty="0" err="1" smtClean="0"/>
              <a:t>entidad</a:t>
            </a:r>
            <a:r>
              <a:rPr lang="en-US" sz="2800" dirty="0" smtClean="0"/>
              <a:t> </a:t>
            </a:r>
            <a:r>
              <a:rPr lang="en-US" sz="2800" dirty="0" err="1" smtClean="0"/>
              <a:t>corporativa</a:t>
            </a:r>
            <a:endParaRPr lang="en-US" sz="2800" dirty="0"/>
          </a:p>
          <a:p>
            <a:r>
              <a:rPr lang="es-ES" sz="2800" dirty="0"/>
              <a:t>Ubicación de la conferencia, </a:t>
            </a:r>
            <a:r>
              <a:rPr lang="es-ES" sz="2800" dirty="0" smtClean="0"/>
              <a:t>etc.</a:t>
            </a:r>
            <a:endParaRPr lang="en-US" sz="2800" dirty="0"/>
          </a:p>
          <a:p>
            <a:r>
              <a:rPr lang="en-US" sz="2800" dirty="0" err="1" smtClean="0"/>
              <a:t>Institución</a:t>
            </a:r>
            <a:r>
              <a:rPr lang="en-US" sz="2800" dirty="0" smtClean="0"/>
              <a:t> </a:t>
            </a:r>
            <a:r>
              <a:rPr lang="en-US" sz="2800" dirty="0" err="1" smtClean="0"/>
              <a:t>asociada</a:t>
            </a:r>
            <a:r>
              <a:rPr lang="en-US" sz="2800" dirty="0" smtClean="0"/>
              <a:t> (</a:t>
            </a:r>
            <a:r>
              <a:rPr lang="en-US" sz="2800" dirty="0" err="1" smtClean="0"/>
              <a:t>núcleo</a:t>
            </a:r>
            <a:r>
              <a:rPr lang="en-US" sz="2800" dirty="0" smtClean="0"/>
              <a:t> </a:t>
            </a:r>
            <a:r>
              <a:rPr lang="en-US" sz="2800" dirty="0" err="1" smtClean="0"/>
              <a:t>en</a:t>
            </a:r>
            <a:r>
              <a:rPr lang="en-US" sz="2800" dirty="0" smtClean="0"/>
              <a:t> </a:t>
            </a:r>
            <a:r>
              <a:rPr lang="en-US" sz="2800" dirty="0" err="1" smtClean="0"/>
              <a:t>ciertos</a:t>
            </a:r>
            <a:r>
              <a:rPr lang="en-US" sz="2800" dirty="0" smtClean="0"/>
              <a:t> </a:t>
            </a:r>
            <a:r>
              <a:rPr lang="en-US" sz="2800" dirty="0" err="1" smtClean="0"/>
              <a:t>casos</a:t>
            </a:r>
            <a:r>
              <a:rPr lang="en-US" sz="2800" dirty="0" smtClean="0"/>
              <a:t>)</a:t>
            </a:r>
          </a:p>
          <a:p>
            <a:r>
              <a:rPr lang="es-ES" sz="2800" dirty="0"/>
              <a:t>Número de la conferencia, </a:t>
            </a:r>
            <a:r>
              <a:rPr lang="es-ES" sz="2800" dirty="0" err="1" smtClean="0"/>
              <a:t>etc</a:t>
            </a:r>
            <a:endParaRPr lang="es-ES" sz="2800" dirty="0" smtClean="0"/>
          </a:p>
          <a:p>
            <a:r>
              <a:rPr lang="es-ES" sz="2800" dirty="0"/>
              <a:t>Otra designación </a:t>
            </a:r>
            <a:r>
              <a:rPr lang="es-ES" sz="2800" dirty="0" smtClean="0"/>
              <a:t>(</a:t>
            </a:r>
            <a:r>
              <a:rPr lang="es-ES" sz="2800" dirty="0"/>
              <a:t>para una entidad cuyo nombre no conlleva la idea de una entidad </a:t>
            </a:r>
            <a:r>
              <a:rPr lang="es-ES" sz="2800" dirty="0" smtClean="0"/>
              <a:t>corporativa)</a:t>
            </a:r>
            <a:endParaRPr lang="en-US" sz="2800" dirty="0"/>
          </a:p>
          <a:p>
            <a:r>
              <a:rPr lang="en-US" sz="2800" dirty="0" err="1" smtClean="0"/>
              <a:t>Identificador</a:t>
            </a:r>
            <a:endParaRPr lang="en-US" sz="2800" dirty="0"/>
          </a:p>
        </p:txBody>
      </p:sp>
      <p:sp>
        <p:nvSpPr>
          <p:cNvPr id="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a:solidFill>
                  <a:srgbClr val="898989"/>
                </a:solidFill>
                <a:latin typeface="Calibri" pitchFamily="34" charset="0"/>
                <a:cs typeface="Microsoft YaHei"/>
              </a:rPr>
              <a:t>Module 4. Describing Corporate Bodies</a:t>
            </a:r>
            <a:endParaRPr lang="en-US" dirty="0">
              <a:cs typeface="Microsoft YaHei"/>
            </a:endParaRPr>
          </a:p>
        </p:txBody>
      </p:sp>
      <p:sp>
        <p:nvSpPr>
          <p:cNvPr id="4" name="Rectangle 3"/>
          <p:cNvSpPr/>
          <p:nvPr/>
        </p:nvSpPr>
        <p:spPr>
          <a:xfrm>
            <a:off x="2286000" y="3105835"/>
            <a:ext cx="4572000" cy="646331"/>
          </a:xfrm>
          <a:prstGeom prst="rect">
            <a:avLst/>
          </a:prstGeom>
        </p:spPr>
        <p:txBody>
          <a:bodyPr>
            <a:spAutoFit/>
          </a:bodyPr>
          <a:lstStyle/>
          <a:p>
            <a:r>
              <a:rPr lang="en-US" dirty="0"/>
              <a:t>[</a:t>
            </a:r>
            <a:r>
              <a:rPr lang="en-US" dirty="0" err="1"/>
              <a:t>todos</a:t>
            </a:r>
            <a:r>
              <a:rPr lang="en-US" dirty="0"/>
              <a:t> </a:t>
            </a:r>
            <a:r>
              <a:rPr lang="en-US" dirty="0" err="1"/>
              <a:t>posibles</a:t>
            </a:r>
            <a:r>
              <a:rPr lang="en-US" dirty="0"/>
              <a:t>, </a:t>
            </a:r>
            <a:r>
              <a:rPr lang="en-US" dirty="0" err="1"/>
              <a:t>probablemente</a:t>
            </a:r>
            <a:r>
              <a:rPr lang="en-US" dirty="0"/>
              <a:t> no </a:t>
            </a:r>
            <a:r>
              <a:rPr lang="en-US" dirty="0" err="1"/>
              <a:t>todos</a:t>
            </a:r>
            <a:r>
              <a:rPr lang="en-US" dirty="0"/>
              <a:t> </a:t>
            </a:r>
            <a:r>
              <a:rPr lang="en-US" dirty="0" err="1"/>
              <a:t>estarían</a:t>
            </a:r>
            <a:r>
              <a:rPr lang="en-US" dirty="0"/>
              <a:t> </a:t>
            </a:r>
            <a:r>
              <a:rPr lang="en-US" dirty="0" err="1"/>
              <a:t>en</a:t>
            </a:r>
            <a:r>
              <a:rPr lang="en-US" dirty="0"/>
              <a:t> </a:t>
            </a:r>
            <a:r>
              <a:rPr lang="en-US" dirty="0" err="1"/>
              <a:t>una</a:t>
            </a:r>
            <a:r>
              <a:rPr lang="en-US" dirty="0"/>
              <a:t> </a:t>
            </a:r>
            <a:r>
              <a:rPr lang="en-US" dirty="0" err="1"/>
              <a:t>descripción</a:t>
            </a:r>
            <a:r>
              <a:rPr lang="en-US" dirty="0"/>
              <a:t>]</a:t>
            </a:r>
          </a:p>
        </p:txBody>
      </p:sp>
    </p:spTree>
    <p:extLst>
      <p:ext uri="{BB962C8B-B14F-4D97-AF65-F5344CB8AC3E}">
        <p14:creationId xmlns:p14="http://schemas.microsoft.com/office/powerpoint/2010/main" val="354943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30300"/>
          </a:xfrm>
        </p:spPr>
        <p:txBody>
          <a:bodyPr/>
          <a:lstStyle/>
          <a:p>
            <a:pPr algn="ctr"/>
            <a:r>
              <a:rPr lang="en-US" sz="4000" dirty="0" err="1" smtClean="0"/>
              <a:t>Identificación</a:t>
            </a:r>
            <a:r>
              <a:rPr lang="en-US" sz="4000" dirty="0" smtClean="0"/>
              <a:t> de </a:t>
            </a:r>
            <a:r>
              <a:rPr lang="en-US" sz="4000" dirty="0" err="1" smtClean="0"/>
              <a:t>Entidades</a:t>
            </a:r>
            <a:r>
              <a:rPr lang="en-US" sz="4000" dirty="0" smtClean="0"/>
              <a:t> </a:t>
            </a:r>
            <a:r>
              <a:rPr lang="en-US" sz="4000" dirty="0" err="1" smtClean="0"/>
              <a:t>Corporativas</a:t>
            </a:r>
            <a:r>
              <a:rPr lang="en-US" sz="4000" dirty="0" smtClean="0"/>
              <a:t>: </a:t>
            </a:r>
            <a:r>
              <a:rPr lang="en-US" sz="4000" dirty="0"/>
              <a:t/>
            </a:r>
            <a:br>
              <a:rPr lang="en-US" sz="4000" dirty="0"/>
            </a:br>
            <a:r>
              <a:rPr lang="en-US" sz="4000" dirty="0" err="1" smtClean="0"/>
              <a:t>Núcleo</a:t>
            </a:r>
            <a:r>
              <a:rPr lang="en-US" sz="4000" dirty="0" smtClean="0"/>
              <a:t> </a:t>
            </a:r>
            <a:r>
              <a:rPr lang="en-US" sz="4000" dirty="0" err="1" smtClean="0"/>
              <a:t>si</a:t>
            </a:r>
            <a:r>
              <a:rPr lang="en-US" sz="4000" dirty="0" smtClean="0"/>
              <a:t> se </a:t>
            </a:r>
            <a:r>
              <a:rPr lang="en-US" sz="4000" dirty="0" err="1" smtClean="0"/>
              <a:t>necesita</a:t>
            </a:r>
            <a:r>
              <a:rPr lang="en-US" sz="4000" dirty="0" smtClean="0"/>
              <a:t> para </a:t>
            </a:r>
            <a:r>
              <a:rPr lang="en-US" sz="4000" dirty="0" err="1" smtClean="0"/>
              <a:t>distinguir</a:t>
            </a:r>
            <a:r>
              <a:rPr lang="en-US" sz="4000" dirty="0" smtClean="0"/>
              <a:t> (0.6.7</a:t>
            </a:r>
            <a:r>
              <a:rPr lang="en-US" sz="4000" dirty="0"/>
              <a:t>)</a:t>
            </a:r>
            <a:endParaRPr lang="en-US" dirty="0"/>
          </a:p>
        </p:txBody>
      </p:sp>
      <p:sp>
        <p:nvSpPr>
          <p:cNvPr id="3" name="Content Placeholder 2"/>
          <p:cNvSpPr>
            <a:spLocks noGrp="1"/>
          </p:cNvSpPr>
          <p:nvPr>
            <p:ph idx="1"/>
          </p:nvPr>
        </p:nvSpPr>
        <p:spPr/>
        <p:txBody>
          <a:bodyPr/>
          <a:lstStyle/>
          <a:p>
            <a:r>
              <a:rPr lang="es-ES" sz="2800" dirty="0"/>
              <a:t>Otro lugar asociado con la entidad corporativa  </a:t>
            </a:r>
          </a:p>
          <a:p>
            <a:r>
              <a:rPr lang="es-ES" sz="2800" dirty="0"/>
              <a:t>Fecha de </a:t>
            </a:r>
            <a:r>
              <a:rPr lang="es-ES" sz="2800" dirty="0" smtClean="0"/>
              <a:t>establecimiento</a:t>
            </a:r>
            <a:r>
              <a:rPr lang="es-ES" sz="2800" dirty="0"/>
              <a:t> </a:t>
            </a:r>
          </a:p>
          <a:p>
            <a:r>
              <a:rPr lang="es-ES" sz="2800" dirty="0"/>
              <a:t>Fecha de </a:t>
            </a:r>
            <a:r>
              <a:rPr lang="es-ES" sz="2800" dirty="0" smtClean="0"/>
              <a:t>terminación</a:t>
            </a:r>
            <a:r>
              <a:rPr lang="es-ES" sz="2800" dirty="0"/>
              <a:t> </a:t>
            </a:r>
          </a:p>
          <a:p>
            <a:r>
              <a:rPr lang="es-ES" sz="2800" dirty="0"/>
              <a:t>Período de actividad de la entidad corporativa</a:t>
            </a:r>
          </a:p>
          <a:p>
            <a:r>
              <a:rPr lang="es-ES" sz="2800" dirty="0"/>
              <a:t> </a:t>
            </a:r>
            <a:r>
              <a:rPr lang="es-ES" sz="2800" dirty="0" smtClean="0"/>
              <a:t>Institución </a:t>
            </a:r>
            <a:r>
              <a:rPr lang="es-ES" sz="2800" dirty="0"/>
              <a:t>asociada</a:t>
            </a:r>
          </a:p>
          <a:p>
            <a:r>
              <a:rPr lang="es-ES" sz="2800" dirty="0"/>
              <a:t> </a:t>
            </a:r>
            <a:r>
              <a:rPr lang="es-ES" sz="2800" dirty="0" smtClean="0"/>
              <a:t>Otra </a:t>
            </a:r>
            <a:r>
              <a:rPr lang="es-ES" sz="2800" dirty="0"/>
              <a:t>designación asociada con la entidad </a:t>
            </a:r>
            <a:r>
              <a:rPr lang="es-ES" sz="2800" dirty="0" smtClean="0"/>
              <a:t>corporativa</a:t>
            </a:r>
            <a:endParaRPr lang="es-ES" sz="2800" dirty="0"/>
          </a:p>
        </p:txBody>
      </p:sp>
      <p:sp>
        <p:nvSpPr>
          <p:cNvPr id="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Tree>
    <p:extLst>
      <p:ext uri="{BB962C8B-B14F-4D97-AF65-F5344CB8AC3E}">
        <p14:creationId xmlns:p14="http://schemas.microsoft.com/office/powerpoint/2010/main" val="545778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ext Box 2"/>
          <p:cNvSpPr txBox="1">
            <a:spLocks noChangeArrowheads="1"/>
          </p:cNvSpPr>
          <p:nvPr/>
        </p:nvSpPr>
        <p:spPr bwMode="auto">
          <a:xfrm>
            <a:off x="381000" y="158750"/>
            <a:ext cx="8382000" cy="1219200"/>
          </a:xfrm>
          <a:prstGeom prst="rect">
            <a:avLst/>
          </a:prstGeom>
          <a:noFill/>
          <a:ln w="9525">
            <a:noFill/>
            <a:round/>
            <a:headEnd/>
            <a:tailEnd/>
          </a:ln>
        </p:spPr>
        <p:txBody>
          <a:bodyPr lIns="90000" tIns="45000" rIns="90000" bIns="45000"/>
          <a:lstStyle/>
          <a:p>
            <a:pPr algn="ctr">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dirty="0" err="1" smtClean="0">
                <a:solidFill>
                  <a:srgbClr val="000000"/>
                </a:solidFill>
                <a:latin typeface="Calibri" pitchFamily="34" charset="0"/>
                <a:cs typeface="Microsoft YaHei"/>
              </a:rPr>
              <a:t>Entidad</a:t>
            </a:r>
            <a:r>
              <a:rPr lang="en-US" sz="3600" dirty="0" smtClean="0">
                <a:solidFill>
                  <a:srgbClr val="000000"/>
                </a:solidFill>
                <a:latin typeface="Calibri" pitchFamily="34" charset="0"/>
                <a:cs typeface="Microsoft YaHei"/>
              </a:rPr>
              <a:t> </a:t>
            </a:r>
            <a:r>
              <a:rPr lang="en-US" sz="3600" dirty="0" err="1" smtClean="0">
                <a:solidFill>
                  <a:srgbClr val="000000"/>
                </a:solidFill>
                <a:latin typeface="Calibri" pitchFamily="34" charset="0"/>
                <a:cs typeface="Microsoft YaHei"/>
              </a:rPr>
              <a:t>ambigüas</a:t>
            </a:r>
            <a:endParaRPr lang="en-US" sz="3600" dirty="0" smtClean="0">
              <a:solidFill>
                <a:srgbClr val="000000"/>
              </a:solidFill>
              <a:latin typeface="Calibri" pitchFamily="34" charset="0"/>
              <a:cs typeface="Microsoft YaHei"/>
            </a:endParaRPr>
          </a:p>
          <a:p>
            <a:pPr algn="ctr">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dirty="0" smtClean="0">
                <a:solidFill>
                  <a:srgbClr val="000000"/>
                </a:solidFill>
                <a:latin typeface="Calibri" pitchFamily="34" charset="0"/>
                <a:cs typeface="Microsoft YaHei"/>
              </a:rPr>
              <a:t> “</a:t>
            </a:r>
            <a:r>
              <a:rPr lang="en-US" sz="3600" dirty="0" err="1" smtClean="0">
                <a:solidFill>
                  <a:srgbClr val="000000"/>
                </a:solidFill>
                <a:latin typeface="Calibri" pitchFamily="34" charset="0"/>
                <a:cs typeface="Microsoft YaHei"/>
              </a:rPr>
              <a:t>División</a:t>
            </a:r>
            <a:r>
              <a:rPr lang="en-US" sz="3600" dirty="0" smtClean="0">
                <a:solidFill>
                  <a:srgbClr val="000000"/>
                </a:solidFill>
                <a:latin typeface="Calibri" pitchFamily="34" charset="0"/>
                <a:cs typeface="Microsoft YaHei"/>
              </a:rPr>
              <a:t> del </a:t>
            </a:r>
            <a:r>
              <a:rPr lang="en-US" sz="3600" dirty="0" err="1" smtClean="0">
                <a:solidFill>
                  <a:srgbClr val="000000"/>
                </a:solidFill>
                <a:latin typeface="Calibri" pitchFamily="34" charset="0"/>
                <a:cs typeface="Microsoft YaHei"/>
              </a:rPr>
              <a:t>Mundo</a:t>
            </a:r>
            <a:r>
              <a:rPr lang="en-US" sz="3600" dirty="0" smtClean="0">
                <a:solidFill>
                  <a:srgbClr val="000000"/>
                </a:solidFill>
                <a:latin typeface="Calibri" pitchFamily="34" charset="0"/>
                <a:cs typeface="Microsoft YaHei"/>
              </a:rPr>
              <a:t>”</a:t>
            </a:r>
            <a:endParaRPr lang="en-US" sz="3600" dirty="0">
              <a:solidFill>
                <a:srgbClr val="000000"/>
              </a:solidFill>
              <a:latin typeface="Calibri" pitchFamily="34" charset="0"/>
              <a:cs typeface="Microsoft YaHei"/>
            </a:endParaRPr>
          </a:p>
        </p:txBody>
      </p:sp>
      <p:sp>
        <p:nvSpPr>
          <p:cNvPr id="70658" name="Text Box 3"/>
          <p:cNvSpPr txBox="1">
            <a:spLocks noChangeArrowheads="1"/>
          </p:cNvSpPr>
          <p:nvPr/>
        </p:nvSpPr>
        <p:spPr bwMode="auto">
          <a:xfrm>
            <a:off x="457200" y="1371600"/>
            <a:ext cx="4191000" cy="5105400"/>
          </a:xfrm>
          <a:prstGeom prst="rect">
            <a:avLst/>
          </a:prstGeom>
          <a:noFill/>
          <a:ln w="9525">
            <a:noFill/>
            <a:round/>
            <a:headEnd/>
            <a:tailEnd/>
          </a:ln>
        </p:spPr>
        <p:txBody>
          <a:bodyPr lIns="90000" tIns="45000" rIns="90000" bIns="45000"/>
          <a:lstStyle/>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Heathrow Airport</a:t>
            </a: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000" dirty="0">
              <a:solidFill>
                <a:srgbClr val="000000"/>
              </a:solidFill>
              <a:latin typeface="Calibri" pitchFamily="34" charset="0"/>
              <a:cs typeface="Microsoft YaHei"/>
            </a:endParaRP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Stanley Cup (Hockey)</a:t>
            </a: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     </a:t>
            </a: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Stock Exchange Tower (Montréal, Québec)</a:t>
            </a: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000" dirty="0">
              <a:solidFill>
                <a:srgbClr val="000000"/>
              </a:solidFill>
              <a:latin typeface="Calibri" pitchFamily="34" charset="0"/>
              <a:cs typeface="Microsoft YaHei"/>
            </a:endParaRP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Juno Awards</a:t>
            </a: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000" dirty="0">
              <a:solidFill>
                <a:srgbClr val="000000"/>
              </a:solidFill>
              <a:latin typeface="Calibri" pitchFamily="34" charset="0"/>
              <a:cs typeface="Microsoft YaHei"/>
            </a:endParaRP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Elmendorf Air Force</a:t>
            </a: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	Base (Alaska)</a:t>
            </a:r>
            <a:endParaRPr lang="en-US" sz="2000" dirty="0">
              <a:solidFill>
                <a:srgbClr val="000000"/>
              </a:solidFill>
              <a:latin typeface="Calibri" pitchFamily="34" charset="0"/>
              <a:cs typeface="Microsoft YaHei"/>
            </a:endParaRPr>
          </a:p>
        </p:txBody>
      </p:sp>
      <p:sp>
        <p:nvSpPr>
          <p:cNvPr id="70659" name="Text Box 4"/>
          <p:cNvSpPr txBox="1">
            <a:spLocks noChangeArrowheads="1"/>
          </p:cNvSpPr>
          <p:nvPr/>
        </p:nvSpPr>
        <p:spPr bwMode="auto">
          <a:xfrm>
            <a:off x="4859338" y="1316038"/>
            <a:ext cx="3886200" cy="4876800"/>
          </a:xfrm>
          <a:prstGeom prst="rect">
            <a:avLst/>
          </a:prstGeom>
          <a:noFill/>
          <a:ln w="9525">
            <a:noFill/>
            <a:round/>
            <a:headEnd/>
            <a:tailEnd/>
          </a:ln>
        </p:spPr>
        <p:txBody>
          <a:bodyPr lIns="90000" tIns="45000" rIns="90000" bIns="45000"/>
          <a:lstStyle/>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err="1" smtClean="0">
                <a:solidFill>
                  <a:srgbClr val="000000"/>
                </a:solidFill>
                <a:latin typeface="Calibri" pitchFamily="34" charset="0"/>
                <a:cs typeface="Microsoft YaHei"/>
              </a:rPr>
              <a:t>Aeropuertos</a:t>
            </a:r>
            <a:r>
              <a:rPr lang="en-US" sz="2000" dirty="0" smtClean="0">
                <a:solidFill>
                  <a:srgbClr val="000000"/>
                </a:solidFill>
                <a:latin typeface="Calibri" pitchFamily="34" charset="0"/>
                <a:cs typeface="Microsoft YaHei"/>
              </a:rPr>
              <a:t>  </a:t>
            </a:r>
            <a:r>
              <a:rPr lang="en-US" sz="2000" dirty="0">
                <a:solidFill>
                  <a:srgbClr val="000000"/>
                </a:solidFill>
                <a:latin typeface="Calibri" pitchFamily="34" charset="0"/>
                <a:cs typeface="Microsoft YaHei"/>
              </a:rPr>
              <a:t>110/NAF – RDA 11.2.2.3</a:t>
            </a: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000" dirty="0">
              <a:solidFill>
                <a:srgbClr val="000000"/>
              </a:solidFill>
              <a:latin typeface="Calibri" pitchFamily="34" charset="0"/>
              <a:cs typeface="Microsoft YaHei"/>
            </a:endParaRP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err="1" smtClean="0">
                <a:solidFill>
                  <a:srgbClr val="000000"/>
                </a:solidFill>
                <a:latin typeface="Calibri" pitchFamily="34" charset="0"/>
                <a:cs typeface="Microsoft YaHei"/>
              </a:rPr>
              <a:t>Eventos</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deportivos</a:t>
            </a:r>
            <a:r>
              <a:rPr lang="en-US" sz="2000" dirty="0" smtClean="0">
                <a:solidFill>
                  <a:srgbClr val="000000"/>
                </a:solidFill>
                <a:latin typeface="Calibri" pitchFamily="34" charset="0"/>
                <a:cs typeface="Microsoft YaHei"/>
              </a:rPr>
              <a:t> 111/NAF </a:t>
            </a:r>
            <a:r>
              <a:rPr lang="en-US" sz="2000" dirty="0">
                <a:solidFill>
                  <a:srgbClr val="000000"/>
                </a:solidFill>
                <a:latin typeface="Calibri" pitchFamily="34" charset="0"/>
                <a:cs typeface="Microsoft YaHei"/>
              </a:rPr>
              <a:t>– RDA 11.0</a:t>
            </a: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000" dirty="0">
              <a:solidFill>
                <a:srgbClr val="000000"/>
              </a:solidFill>
              <a:latin typeface="Calibri" pitchFamily="34" charset="0"/>
              <a:cs typeface="Microsoft YaHei"/>
            </a:endParaRP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err="1" smtClean="0">
                <a:solidFill>
                  <a:srgbClr val="000000"/>
                </a:solidFill>
                <a:latin typeface="Calibri" pitchFamily="34" charset="0"/>
                <a:cs typeface="Microsoft YaHei"/>
              </a:rPr>
              <a:t>Edificios</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corporativos</a:t>
            </a:r>
            <a:r>
              <a:rPr lang="en-US" sz="2000" dirty="0" smtClean="0">
                <a:solidFill>
                  <a:srgbClr val="000000"/>
                </a:solidFill>
                <a:latin typeface="Calibri" pitchFamily="34" charset="0"/>
                <a:cs typeface="Microsoft YaHei"/>
              </a:rPr>
              <a:t> 110/SAF </a:t>
            </a:r>
            <a:r>
              <a:rPr lang="en-US" sz="2000" dirty="0">
                <a:solidFill>
                  <a:srgbClr val="000000"/>
                </a:solidFill>
                <a:latin typeface="Calibri" pitchFamily="34" charset="0"/>
                <a:cs typeface="Microsoft YaHei"/>
              </a:rPr>
              <a:t>-  SCM     H 405</a:t>
            </a: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000" dirty="0">
              <a:solidFill>
                <a:srgbClr val="000000"/>
              </a:solidFill>
              <a:latin typeface="Calibri" pitchFamily="34" charset="0"/>
              <a:cs typeface="Microsoft YaHei"/>
            </a:endParaRP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err="1" smtClean="0">
                <a:solidFill>
                  <a:srgbClr val="000000"/>
                </a:solidFill>
                <a:latin typeface="Calibri" pitchFamily="34" charset="0"/>
                <a:cs typeface="Microsoft YaHei"/>
              </a:rPr>
              <a:t>Premios</a:t>
            </a:r>
            <a:r>
              <a:rPr lang="en-US" sz="2000" dirty="0" smtClean="0">
                <a:solidFill>
                  <a:srgbClr val="000000"/>
                </a:solidFill>
                <a:latin typeface="Calibri" pitchFamily="34" charset="0"/>
                <a:cs typeface="Microsoft YaHei"/>
              </a:rPr>
              <a:t> 150/SAF </a:t>
            </a:r>
            <a:r>
              <a:rPr lang="en-US" sz="2000" dirty="0">
                <a:solidFill>
                  <a:srgbClr val="000000"/>
                </a:solidFill>
                <a:latin typeface="Calibri" pitchFamily="34" charset="0"/>
                <a:cs typeface="Microsoft YaHei"/>
              </a:rPr>
              <a:t>- SCM H 405</a:t>
            </a: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a:solidFill>
                  <a:srgbClr val="000000"/>
                </a:solidFill>
                <a:latin typeface="Calibri" pitchFamily="34" charset="0"/>
                <a:cs typeface="Microsoft YaHei"/>
              </a:rPr>
              <a:t>	</a:t>
            </a:r>
          </a:p>
          <a:p>
            <a:pPr marL="342900" indent="-341313">
              <a:lnSpc>
                <a:spcPct val="80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err="1" smtClean="0">
                <a:solidFill>
                  <a:srgbClr val="000000"/>
                </a:solidFill>
                <a:latin typeface="Calibri" pitchFamily="34" charset="0"/>
                <a:cs typeface="Microsoft YaHei"/>
              </a:rPr>
              <a:t>Instalaciones</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militares</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Activas</a:t>
            </a:r>
            <a:r>
              <a:rPr lang="en-US" sz="2000" dirty="0" smtClean="0">
                <a:solidFill>
                  <a:srgbClr val="000000"/>
                </a:solidFill>
                <a:latin typeface="Calibri" pitchFamily="34" charset="0"/>
                <a:cs typeface="Microsoft YaHei"/>
              </a:rPr>
              <a:t>)   </a:t>
            </a:r>
            <a:r>
              <a:rPr lang="en-US" sz="2000" dirty="0">
                <a:solidFill>
                  <a:srgbClr val="000000"/>
                </a:solidFill>
                <a:latin typeface="Calibri" pitchFamily="34" charset="0"/>
                <a:cs typeface="Microsoft YaHei"/>
              </a:rPr>
              <a:t>151/NAF - SCM H 405</a:t>
            </a:r>
          </a:p>
        </p:txBody>
      </p:sp>
      <p:sp>
        <p:nvSpPr>
          <p:cNvPr id="70660" name="Oval 5"/>
          <p:cNvSpPr>
            <a:spLocks noChangeArrowheads="1"/>
          </p:cNvSpPr>
          <p:nvPr/>
        </p:nvSpPr>
        <p:spPr bwMode="auto">
          <a:xfrm>
            <a:off x="2752725" y="5819775"/>
            <a:ext cx="3581400" cy="838200"/>
          </a:xfrm>
          <a:prstGeom prst="ellipse">
            <a:avLst/>
          </a:prstGeom>
          <a:noFill/>
          <a:ln w="31680" cap="sq">
            <a:solidFill>
              <a:srgbClr val="000000"/>
            </a:solidFill>
            <a:miter lim="800000"/>
            <a:headEnd/>
            <a:tailEnd/>
          </a:ln>
        </p:spPr>
        <p:txBody>
          <a:bodyPr lIns="90000" tIns="46800" rIns="90000" bIns="46800" anchor="ctr"/>
          <a:lstStyle/>
          <a:p>
            <a:pPr algn="ctr" eaLnBrk="0" hangingPunct="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200">
                <a:solidFill>
                  <a:srgbClr val="3333CC"/>
                </a:solidFill>
                <a:latin typeface="Tahoma" pitchFamily="34" charset="0"/>
                <a:cs typeface="Times New Roman" pitchFamily="18" charset="0"/>
              </a:rPr>
              <a:t>DCM Z1 App. 1, SHM H 405</a:t>
            </a:r>
          </a:p>
        </p:txBody>
      </p:sp>
      <p:sp>
        <p:nvSpPr>
          <p:cNvPr id="70661" name="Line 6"/>
          <p:cNvSpPr>
            <a:spLocks noChangeShapeType="1"/>
          </p:cNvSpPr>
          <p:nvPr/>
        </p:nvSpPr>
        <p:spPr bwMode="auto">
          <a:xfrm>
            <a:off x="3810000" y="1600200"/>
            <a:ext cx="838200" cy="1588"/>
          </a:xfrm>
          <a:prstGeom prst="line">
            <a:avLst/>
          </a:prstGeom>
          <a:noFill/>
          <a:ln w="76320" cap="sq">
            <a:solidFill>
              <a:srgbClr val="3333CC"/>
            </a:solidFill>
            <a:miter lim="800000"/>
            <a:headEnd/>
            <a:tailEnd type="triangle" w="med" len="med"/>
          </a:ln>
        </p:spPr>
        <p:txBody>
          <a:bodyPr/>
          <a:lstStyle/>
          <a:p>
            <a:endParaRPr lang="en-US"/>
          </a:p>
        </p:txBody>
      </p:sp>
      <p:sp>
        <p:nvSpPr>
          <p:cNvPr id="70662" name="Line 7"/>
          <p:cNvSpPr>
            <a:spLocks noChangeShapeType="1"/>
          </p:cNvSpPr>
          <p:nvPr/>
        </p:nvSpPr>
        <p:spPr bwMode="auto">
          <a:xfrm>
            <a:off x="3733800" y="2514600"/>
            <a:ext cx="838200" cy="1588"/>
          </a:xfrm>
          <a:prstGeom prst="line">
            <a:avLst/>
          </a:prstGeom>
          <a:noFill/>
          <a:ln w="76320" cap="sq">
            <a:solidFill>
              <a:srgbClr val="3333CC"/>
            </a:solidFill>
            <a:miter lim="800000"/>
            <a:headEnd/>
            <a:tailEnd type="triangle" w="med" len="med"/>
          </a:ln>
        </p:spPr>
        <p:txBody>
          <a:bodyPr/>
          <a:lstStyle/>
          <a:p>
            <a:endParaRPr lang="en-US"/>
          </a:p>
        </p:txBody>
      </p:sp>
      <p:sp>
        <p:nvSpPr>
          <p:cNvPr id="70663" name="Line 8"/>
          <p:cNvSpPr>
            <a:spLocks noChangeShapeType="1"/>
          </p:cNvSpPr>
          <p:nvPr/>
        </p:nvSpPr>
        <p:spPr bwMode="auto">
          <a:xfrm>
            <a:off x="3810000" y="3429000"/>
            <a:ext cx="838200" cy="1588"/>
          </a:xfrm>
          <a:prstGeom prst="line">
            <a:avLst/>
          </a:prstGeom>
          <a:noFill/>
          <a:ln w="76320" cap="sq">
            <a:solidFill>
              <a:srgbClr val="3333CC"/>
            </a:solidFill>
            <a:miter lim="800000"/>
            <a:headEnd/>
            <a:tailEnd type="triangle" w="med" len="med"/>
          </a:ln>
        </p:spPr>
        <p:txBody>
          <a:bodyPr/>
          <a:lstStyle/>
          <a:p>
            <a:endParaRPr lang="en-US"/>
          </a:p>
        </p:txBody>
      </p:sp>
      <p:sp>
        <p:nvSpPr>
          <p:cNvPr id="70664" name="Line 9"/>
          <p:cNvSpPr>
            <a:spLocks noChangeShapeType="1"/>
          </p:cNvSpPr>
          <p:nvPr/>
        </p:nvSpPr>
        <p:spPr bwMode="auto">
          <a:xfrm>
            <a:off x="3644900" y="4572000"/>
            <a:ext cx="838200" cy="1588"/>
          </a:xfrm>
          <a:prstGeom prst="line">
            <a:avLst/>
          </a:prstGeom>
          <a:noFill/>
          <a:ln w="76320" cap="sq">
            <a:solidFill>
              <a:srgbClr val="3333CC"/>
            </a:solidFill>
            <a:miter lim="800000"/>
            <a:headEnd/>
            <a:tailEnd type="triangle" w="med" len="med"/>
          </a:ln>
        </p:spPr>
        <p:txBody>
          <a:bodyPr/>
          <a:lstStyle/>
          <a:p>
            <a:endParaRPr lang="en-US"/>
          </a:p>
        </p:txBody>
      </p:sp>
      <p:sp>
        <p:nvSpPr>
          <p:cNvPr id="70665" name="Line 10"/>
          <p:cNvSpPr>
            <a:spLocks noChangeShapeType="1"/>
          </p:cNvSpPr>
          <p:nvPr/>
        </p:nvSpPr>
        <p:spPr bwMode="auto">
          <a:xfrm>
            <a:off x="3697288" y="5410200"/>
            <a:ext cx="838200" cy="1588"/>
          </a:xfrm>
          <a:prstGeom prst="line">
            <a:avLst/>
          </a:prstGeom>
          <a:noFill/>
          <a:ln w="76320" cap="sq">
            <a:solidFill>
              <a:srgbClr val="3333CC"/>
            </a:solidFill>
            <a:miter lim="800000"/>
            <a:headEnd/>
            <a:tailEnd type="triangle" w="med" len="med"/>
          </a:ln>
        </p:spPr>
        <p:txBody>
          <a:bodyPr/>
          <a:lstStyle/>
          <a:p>
            <a:endParaRPr lang="en-US"/>
          </a:p>
        </p:txBody>
      </p:sp>
      <p:sp>
        <p:nvSpPr>
          <p:cNvPr id="7066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5DF532A1-5F3E-4FE4-B7AD-02707D457F4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18</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Ejercicio</a:t>
            </a:r>
            <a:endParaRPr lang="en-US" sz="4400" dirty="0">
              <a:solidFill>
                <a:srgbClr val="000000"/>
              </a:solidFill>
              <a:latin typeface="Calibri" pitchFamily="34" charset="0"/>
              <a:cs typeface="Microsoft YaHei"/>
            </a:endParaRPr>
          </a:p>
        </p:txBody>
      </p:sp>
      <p:sp>
        <p:nvSpPr>
          <p:cNvPr id="74755"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smtClean="0">
                <a:solidFill>
                  <a:srgbClr val="000000"/>
                </a:solidFill>
                <a:latin typeface="Calibri" pitchFamily="34" charset="0"/>
                <a:cs typeface="Microsoft YaHei"/>
              </a:rPr>
              <a:t>¿</a:t>
            </a:r>
            <a:r>
              <a:rPr lang="en-US" sz="3200" dirty="0" err="1" smtClean="0">
                <a:solidFill>
                  <a:srgbClr val="000000"/>
                </a:solidFill>
                <a:latin typeface="Calibri" pitchFamily="34" charset="0"/>
                <a:cs typeface="Microsoft YaHei"/>
              </a:rPr>
              <a:t>Qué</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elementos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núcleos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puede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identificar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relacionados</a:t>
            </a:r>
            <a:r>
              <a:rPr lang="en-US" sz="3200" dirty="0" smtClean="0">
                <a:solidFill>
                  <a:srgbClr val="000000"/>
                </a:solidFill>
                <a:latin typeface="Calibri" pitchFamily="34" charset="0"/>
                <a:cs typeface="Microsoft YaHei"/>
              </a:rPr>
              <a:t> con la Geological </a:t>
            </a:r>
            <a:r>
              <a:rPr lang="en-US" sz="3200" dirty="0">
                <a:solidFill>
                  <a:srgbClr val="000000"/>
                </a:solidFill>
                <a:latin typeface="Calibri" pitchFamily="34" charset="0"/>
                <a:cs typeface="Microsoft YaHei"/>
              </a:rPr>
              <a:t>Society of America?</a:t>
            </a:r>
          </a:p>
          <a:p>
            <a:pPr marL="331788" indent="-331788">
              <a:spcBef>
                <a:spcPts val="638"/>
              </a:spcBef>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3200" dirty="0">
              <a:solidFill>
                <a:srgbClr val="000000"/>
              </a:solidFill>
              <a:latin typeface="Calibri" pitchFamily="34" charset="0"/>
              <a:cs typeface="Microsoft YaHei"/>
            </a:endParaRPr>
          </a:p>
        </p:txBody>
      </p:sp>
      <p:sp>
        <p:nvSpPr>
          <p:cNvPr id="7475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4D035604-496E-4617-B845-22DA7B85684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19</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3"/>
          <a:srcRect/>
          <a:stretch>
            <a:fillRect/>
          </a:stretch>
        </p:blipFill>
        <p:spPr bwMode="auto">
          <a:xfrm>
            <a:off x="2119313" y="703263"/>
            <a:ext cx="4114800" cy="6035675"/>
          </a:xfrm>
          <a:prstGeom prst="rect">
            <a:avLst/>
          </a:prstGeom>
          <a:noFill/>
          <a:ln w="9525">
            <a:noFill/>
            <a:round/>
            <a:headEnd/>
            <a:tailEnd/>
          </a:ln>
        </p:spPr>
      </p:pic>
      <p:sp>
        <p:nvSpPr>
          <p:cNvPr id="76803" name="Oval 3"/>
          <p:cNvSpPr>
            <a:spLocks noChangeArrowheads="1"/>
          </p:cNvSpPr>
          <p:nvPr/>
        </p:nvSpPr>
        <p:spPr bwMode="auto">
          <a:xfrm>
            <a:off x="2468563" y="2011363"/>
            <a:ext cx="1736725" cy="639762"/>
          </a:xfrm>
          <a:prstGeom prst="ellipse">
            <a:avLst/>
          </a:prstGeom>
          <a:noFill/>
          <a:ln w="25560" cap="sq">
            <a:solidFill>
              <a:srgbClr val="C00000"/>
            </a:solidFill>
            <a:miter lim="800000"/>
            <a:headEnd/>
            <a:tailEnd/>
          </a:ln>
        </p:spPr>
        <p:txBody>
          <a:bodyPr wrap="none" anchor="ctr"/>
          <a:lstStyle/>
          <a:p>
            <a:pPr eaLnBrk="0" hangingPunct="0">
              <a:buClr>
                <a:srgbClr val="000000"/>
              </a:buClr>
              <a:buSzPct val="100000"/>
              <a:buFont typeface="Times New Roman" pitchFamily="18" charset="0"/>
              <a:buNone/>
            </a:pPr>
            <a:endParaRPr lang="en-US">
              <a:cs typeface="Microsoft YaHei"/>
            </a:endParaRPr>
          </a:p>
        </p:txBody>
      </p:sp>
      <p:sp>
        <p:nvSpPr>
          <p:cNvPr id="76804" name="TextBox 1"/>
          <p:cNvSpPr txBox="1">
            <a:spLocks noChangeArrowheads="1"/>
          </p:cNvSpPr>
          <p:nvPr/>
        </p:nvSpPr>
        <p:spPr bwMode="auto">
          <a:xfrm>
            <a:off x="1541463" y="90488"/>
            <a:ext cx="4999037" cy="762000"/>
          </a:xfrm>
          <a:prstGeom prst="rect">
            <a:avLst/>
          </a:prstGeom>
          <a:noFill/>
          <a:ln w="9525">
            <a:noFill/>
            <a:miter lim="800000"/>
            <a:headEnd/>
            <a:tailEnd/>
          </a:ln>
        </p:spPr>
        <p:txBody>
          <a:bodyPr>
            <a:spAutoFit/>
          </a:bodyPr>
          <a:lstStyle/>
          <a:p>
            <a:pPr algn="ctr" eaLnBrk="0" hangingPunct="0"/>
            <a:r>
              <a:rPr lang="en-US" sz="4400" dirty="0" err="1" smtClean="0">
                <a:solidFill>
                  <a:schemeClr val="tx1"/>
                </a:solidFill>
                <a:latin typeface="Calibri" pitchFamily="34" charset="0"/>
                <a:cs typeface="Microsoft YaHei"/>
              </a:rPr>
              <a:t>Ejercicio</a:t>
            </a:r>
            <a:endParaRPr lang="en-US" sz="4400" dirty="0">
              <a:solidFill>
                <a:schemeClr val="tx1"/>
              </a:solidFill>
              <a:latin typeface="Calibri" pitchFamily="34" charset="0"/>
              <a:cs typeface="Microsoft YaHei"/>
            </a:endParaRPr>
          </a:p>
        </p:txBody>
      </p:sp>
      <p:sp>
        <p:nvSpPr>
          <p:cNvPr id="7680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B98FA1B2-22FF-432B-A491-02795335DD7D}"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20</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8850" name="Picture 1"/>
          <p:cNvPicPr>
            <a:picLocks noChangeAspect="1" noChangeArrowheads="1"/>
          </p:cNvPicPr>
          <p:nvPr/>
        </p:nvPicPr>
        <p:blipFill>
          <a:blip r:embed="rId3"/>
          <a:srcRect/>
          <a:stretch>
            <a:fillRect/>
          </a:stretch>
        </p:blipFill>
        <p:spPr bwMode="auto">
          <a:xfrm>
            <a:off x="274638" y="914400"/>
            <a:ext cx="8229600" cy="2743200"/>
          </a:xfrm>
          <a:prstGeom prst="rect">
            <a:avLst/>
          </a:prstGeom>
          <a:noFill/>
          <a:ln w="9525">
            <a:noFill/>
            <a:round/>
            <a:headEnd/>
            <a:tailEnd/>
          </a:ln>
        </p:spPr>
      </p:pic>
      <p:pic>
        <p:nvPicPr>
          <p:cNvPr id="78851" name="Picture 2"/>
          <p:cNvPicPr>
            <a:picLocks noChangeAspect="1" noChangeArrowheads="1"/>
          </p:cNvPicPr>
          <p:nvPr/>
        </p:nvPicPr>
        <p:blipFill>
          <a:blip r:embed="rId4"/>
          <a:srcRect/>
          <a:stretch>
            <a:fillRect/>
          </a:stretch>
        </p:blipFill>
        <p:spPr bwMode="auto">
          <a:xfrm>
            <a:off x="1189038" y="3505200"/>
            <a:ext cx="6765925" cy="2851150"/>
          </a:xfrm>
          <a:prstGeom prst="rect">
            <a:avLst/>
          </a:prstGeom>
          <a:noFill/>
          <a:ln w="9525">
            <a:noFill/>
            <a:round/>
            <a:headEnd/>
            <a:tailEnd/>
          </a:ln>
        </p:spPr>
      </p:pic>
      <p:sp>
        <p:nvSpPr>
          <p:cNvPr id="78852" name="Rectangle 1"/>
          <p:cNvSpPr>
            <a:spLocks noChangeArrowheads="1"/>
          </p:cNvSpPr>
          <p:nvPr/>
        </p:nvSpPr>
        <p:spPr bwMode="auto">
          <a:xfrm>
            <a:off x="2438400" y="176213"/>
            <a:ext cx="4572000" cy="768350"/>
          </a:xfrm>
          <a:prstGeom prst="rect">
            <a:avLst/>
          </a:prstGeom>
          <a:noFill/>
          <a:ln w="9525">
            <a:noFill/>
            <a:miter lim="800000"/>
            <a:headEnd/>
            <a:tailEnd/>
          </a:ln>
        </p:spPr>
        <p:txBody>
          <a:bodyPr>
            <a:spAutoFit/>
          </a:bodyPr>
          <a:lstStyle/>
          <a:p>
            <a:pPr algn="ctr" eaLnBrk="0" hangingPunct="0">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chemeClr val="tx1"/>
                </a:solidFill>
                <a:latin typeface="Calibri" pitchFamily="34" charset="0"/>
                <a:cs typeface="Microsoft YaHei"/>
              </a:rPr>
              <a:t>Ejercicio</a:t>
            </a:r>
            <a:endParaRPr lang="en-US" sz="4400" dirty="0">
              <a:solidFill>
                <a:schemeClr val="tx1"/>
              </a:solidFill>
              <a:latin typeface="Calibri" pitchFamily="34" charset="0"/>
              <a:cs typeface="Microsoft YaHei"/>
            </a:endParaRPr>
          </a:p>
        </p:txBody>
      </p:sp>
      <p:sp>
        <p:nvSpPr>
          <p:cNvPr id="7885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7B514323-A946-4A52-9063-4E86384B7A9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21</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897" name="Group 1"/>
          <p:cNvGrpSpPr>
            <a:grpSpLocks/>
          </p:cNvGrpSpPr>
          <p:nvPr/>
        </p:nvGrpSpPr>
        <p:grpSpPr bwMode="auto">
          <a:xfrm>
            <a:off x="1484313" y="1600200"/>
            <a:ext cx="6427787" cy="2932113"/>
            <a:chOff x="935" y="1008"/>
            <a:chExt cx="4049" cy="1847"/>
          </a:xfrm>
        </p:grpSpPr>
        <p:pic>
          <p:nvPicPr>
            <p:cNvPr id="80901" name="Picture 2"/>
            <p:cNvPicPr>
              <a:picLocks noChangeAspect="1" noChangeArrowheads="1"/>
            </p:cNvPicPr>
            <p:nvPr/>
          </p:nvPicPr>
          <p:blipFill>
            <a:blip r:embed="rId3"/>
            <a:srcRect/>
            <a:stretch>
              <a:fillRect/>
            </a:stretch>
          </p:blipFill>
          <p:spPr bwMode="auto">
            <a:xfrm>
              <a:off x="935" y="1008"/>
              <a:ext cx="4049" cy="1847"/>
            </a:xfrm>
            <a:prstGeom prst="rect">
              <a:avLst/>
            </a:prstGeom>
            <a:noFill/>
            <a:ln w="9525">
              <a:noFill/>
              <a:round/>
              <a:headEnd/>
              <a:tailEnd/>
            </a:ln>
          </p:spPr>
        </p:pic>
        <p:sp>
          <p:nvSpPr>
            <p:cNvPr id="80902" name="Text Box 3"/>
            <p:cNvSpPr txBox="1">
              <a:spLocks noChangeArrowheads="1"/>
            </p:cNvSpPr>
            <p:nvPr/>
          </p:nvSpPr>
          <p:spPr bwMode="auto">
            <a:xfrm>
              <a:off x="935" y="1008"/>
              <a:ext cx="4049" cy="1847"/>
            </a:xfrm>
            <a:prstGeom prst="rect">
              <a:avLst/>
            </a:prstGeom>
            <a:noFill/>
            <a:ln w="9525">
              <a:noFill/>
              <a:round/>
              <a:headEnd/>
              <a:tailEnd/>
            </a:ln>
          </p:spPr>
          <p:txBody>
            <a:bodyPr wrap="none" anchor="ctr"/>
            <a:lstStyle/>
            <a:p>
              <a:pPr eaLnBrk="0" hangingPunct="0">
                <a:buClr>
                  <a:srgbClr val="000000"/>
                </a:buClr>
                <a:buSzPct val="100000"/>
                <a:buFont typeface="Times New Roman" pitchFamily="18" charset="0"/>
                <a:buNone/>
              </a:pPr>
              <a:endParaRPr lang="en-US">
                <a:cs typeface="Microsoft YaHei"/>
              </a:endParaRPr>
            </a:p>
          </p:txBody>
        </p:sp>
      </p:grpSp>
      <p:sp>
        <p:nvSpPr>
          <p:cNvPr id="80898" name="TextBox 1"/>
          <p:cNvSpPr txBox="1">
            <a:spLocks noChangeArrowheads="1"/>
          </p:cNvSpPr>
          <p:nvPr/>
        </p:nvSpPr>
        <p:spPr bwMode="auto">
          <a:xfrm>
            <a:off x="3810000" y="609600"/>
            <a:ext cx="2099998" cy="769441"/>
          </a:xfrm>
          <a:prstGeom prst="rect">
            <a:avLst/>
          </a:prstGeom>
          <a:noFill/>
          <a:ln w="9525">
            <a:noFill/>
            <a:miter lim="800000"/>
            <a:headEnd/>
            <a:tailEnd/>
          </a:ln>
        </p:spPr>
        <p:txBody>
          <a:bodyPr wrap="none">
            <a:spAutoFit/>
          </a:bodyPr>
          <a:lstStyle/>
          <a:p>
            <a:pPr eaLnBrk="0" hangingPunct="0"/>
            <a:r>
              <a:rPr lang="en-US" sz="4400" dirty="0" err="1" smtClean="0">
                <a:solidFill>
                  <a:schemeClr val="tx1"/>
                </a:solidFill>
                <a:latin typeface="Calibri" pitchFamily="34" charset="0"/>
                <a:cs typeface="Microsoft YaHei"/>
              </a:rPr>
              <a:t>Ejercicio</a:t>
            </a:r>
            <a:endParaRPr lang="en-US" sz="4400" dirty="0">
              <a:solidFill>
                <a:schemeClr val="tx1"/>
              </a:solidFill>
              <a:latin typeface="Calibri" pitchFamily="34" charset="0"/>
              <a:cs typeface="Microsoft YaHei"/>
            </a:endParaRPr>
          </a:p>
        </p:txBody>
      </p:sp>
      <p:sp>
        <p:nvSpPr>
          <p:cNvPr id="8090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DA7B0C1D-7AB0-4BA9-AB13-EC32B8A02AF1}"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22</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Elección</a:t>
            </a:r>
            <a:r>
              <a:rPr lang="en-US" sz="4400" dirty="0" smtClean="0">
                <a:solidFill>
                  <a:srgbClr val="000000"/>
                </a:solidFill>
                <a:latin typeface="Calibri" pitchFamily="34" charset="0"/>
                <a:cs typeface="Microsoft YaHei"/>
              </a:rPr>
              <a:t> y </a:t>
            </a:r>
            <a:r>
              <a:rPr lang="en-US" sz="4400" dirty="0" err="1" smtClean="0">
                <a:solidFill>
                  <a:srgbClr val="000000"/>
                </a:solidFill>
                <a:latin typeface="Calibri" pitchFamily="34" charset="0"/>
                <a:cs typeface="Microsoft YaHei"/>
              </a:rPr>
              <a:t>Registro</a:t>
            </a:r>
            <a:r>
              <a:rPr lang="en-US" sz="4400" dirty="0" smtClean="0">
                <a:solidFill>
                  <a:srgbClr val="000000"/>
                </a:solidFill>
                <a:latin typeface="Calibri" pitchFamily="34" charset="0"/>
                <a:cs typeface="Microsoft YaHei"/>
              </a:rPr>
              <a:t> del </a:t>
            </a:r>
            <a:r>
              <a:rPr lang="en-US" sz="4400" dirty="0" err="1" smtClean="0">
                <a:solidFill>
                  <a:srgbClr val="000000"/>
                </a:solidFill>
                <a:latin typeface="Calibri" pitchFamily="34" charset="0"/>
                <a:cs typeface="Microsoft YaHei"/>
              </a:rPr>
              <a:t>Nombre</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Preferido</a:t>
            </a:r>
            <a:endParaRPr lang="en-US" sz="4400" dirty="0">
              <a:solidFill>
                <a:srgbClr val="000000"/>
              </a:solidFill>
              <a:latin typeface="Calibri" pitchFamily="34" charset="0"/>
              <a:cs typeface="Microsoft YaHei"/>
            </a:endParaRPr>
          </a:p>
        </p:txBody>
      </p:sp>
      <p:sp>
        <p:nvSpPr>
          <p:cNvPr id="82947" name="Text Box 2"/>
          <p:cNvSpPr txBox="1">
            <a:spLocks noChangeArrowheads="1"/>
          </p:cNvSpPr>
          <p:nvPr/>
        </p:nvSpPr>
        <p:spPr bwMode="auto">
          <a:xfrm>
            <a:off x="457200" y="2149475"/>
            <a:ext cx="8229600" cy="45259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smtClean="0">
                <a:solidFill>
                  <a:srgbClr val="000000"/>
                </a:solidFill>
                <a:latin typeface="Calibri" pitchFamily="34" charset="0"/>
                <a:cs typeface="Microsoft YaHei"/>
              </a:rPr>
              <a:t>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preferido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debe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ser</a:t>
            </a:r>
            <a:r>
              <a:rPr lang="en-US" sz="3200" dirty="0" smtClean="0">
                <a:solidFill>
                  <a:srgbClr val="000000"/>
                </a:solidFill>
                <a:latin typeface="Calibri" pitchFamily="34" charset="0"/>
                <a:cs typeface="Microsoft YaHei"/>
              </a:rPr>
              <a:t> la forma </a:t>
            </a:r>
            <a:r>
              <a:rPr lang="en-US" sz="3200" dirty="0" err="1" smtClean="0">
                <a:solidFill>
                  <a:srgbClr val="000000"/>
                </a:solidFill>
                <a:latin typeface="Calibri" pitchFamily="34" charset="0"/>
                <a:cs typeface="Microsoft YaHei"/>
              </a:rPr>
              <a:t>más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comúnmente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conocida</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RDA 11.2.2).</a:t>
            </a: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smtClean="0">
                <a:solidFill>
                  <a:srgbClr val="000000"/>
                </a:solidFill>
                <a:latin typeface="Calibri" pitchFamily="34" charset="0"/>
                <a:cs typeface="Microsoft YaHei"/>
              </a:rPr>
              <a:t>Las </a:t>
            </a:r>
            <a:r>
              <a:rPr lang="en-US" sz="3200" dirty="0" err="1" smtClean="0">
                <a:solidFill>
                  <a:srgbClr val="000000"/>
                </a:solidFill>
                <a:latin typeface="Calibri" pitchFamily="34" charset="0"/>
                <a:cs typeface="Microsoft YaHei"/>
              </a:rPr>
              <a:t>formas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localizadas</a:t>
            </a:r>
            <a:r>
              <a:rPr lang="en-US" sz="3200" dirty="0" smtClean="0">
                <a:solidFill>
                  <a:srgbClr val="000000"/>
                </a:solidFill>
                <a:latin typeface="Calibri" pitchFamily="34" charset="0"/>
                <a:cs typeface="Microsoft YaHei"/>
              </a:rPr>
              <a:t> en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fuentes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preferidas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información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ejemplo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portadas</a:t>
            </a:r>
            <a:r>
              <a:rPr lang="en-US" sz="3200" dirty="0" smtClean="0">
                <a:solidFill>
                  <a:srgbClr val="000000"/>
                </a:solidFill>
                <a:latin typeface="Calibri" pitchFamily="34" charset="0"/>
                <a:cs typeface="Microsoft YaHei"/>
              </a:rPr>
              <a:t> de los </a:t>
            </a:r>
            <a:r>
              <a:rPr lang="en-US" sz="3200" dirty="0" err="1" smtClean="0">
                <a:solidFill>
                  <a:srgbClr val="000000"/>
                </a:solidFill>
                <a:latin typeface="Calibri" pitchFamily="34" charset="0"/>
                <a:cs typeface="Microsoft YaHei"/>
              </a:rPr>
              <a:t>libros</a:t>
            </a:r>
            <a:r>
              <a:rPr lang="en-US" sz="3200" dirty="0" smtClean="0">
                <a:solidFill>
                  <a:srgbClr val="000000"/>
                </a:solidFill>
                <a:latin typeface="Calibri" pitchFamily="34" charset="0"/>
                <a:cs typeface="Microsoft YaHei"/>
              </a:rPr>
              <a:t>) se </a:t>
            </a:r>
            <a:r>
              <a:rPr lang="en-US" sz="3200" dirty="0" err="1" smtClean="0">
                <a:solidFill>
                  <a:srgbClr val="000000"/>
                </a:solidFill>
                <a:latin typeface="Calibri" pitchFamily="34" charset="0"/>
                <a:cs typeface="Microsoft YaHei"/>
              </a:rPr>
              <a:t>asume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que</a:t>
            </a:r>
            <a:r>
              <a:rPr lang="en-US" sz="3200" dirty="0" smtClean="0">
                <a:solidFill>
                  <a:srgbClr val="000000"/>
                </a:solidFill>
                <a:latin typeface="Calibri" pitchFamily="34" charset="0"/>
                <a:cs typeface="Microsoft YaHei"/>
              </a:rPr>
              <a:t> son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formas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más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comúnmente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mejor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conocidas</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p:txBody>
      </p:sp>
      <p:sp>
        <p:nvSpPr>
          <p:cNvPr id="8294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86259A16-6513-4C97-8CEC-89BC3E734DA4}"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23</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solidFill>
                  <a:srgbClr val="000000"/>
                </a:solidFill>
                <a:latin typeface="Calibri" pitchFamily="34" charset="0"/>
                <a:cs typeface="Microsoft YaHei"/>
              </a:rPr>
              <a:t>El </a:t>
            </a:r>
            <a:r>
              <a:rPr lang="en-US" sz="4400" dirty="0" err="1">
                <a:solidFill>
                  <a:srgbClr val="000000"/>
                </a:solidFill>
                <a:latin typeface="Calibri" pitchFamily="34" charset="0"/>
                <a:cs typeface="Microsoft YaHei"/>
              </a:rPr>
              <a:t>N</a:t>
            </a:r>
            <a:r>
              <a:rPr lang="en-US" sz="4400" dirty="0" err="1" smtClean="0">
                <a:solidFill>
                  <a:srgbClr val="000000"/>
                </a:solidFill>
                <a:latin typeface="Calibri" pitchFamily="34" charset="0"/>
                <a:cs typeface="Microsoft YaHei"/>
              </a:rPr>
              <a:t>ombre</a:t>
            </a:r>
            <a:r>
              <a:rPr lang="en-US" sz="4400" dirty="0" smtClean="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P</a:t>
            </a:r>
            <a:r>
              <a:rPr lang="en-US" sz="4400" dirty="0" err="1" smtClean="0">
                <a:solidFill>
                  <a:srgbClr val="000000"/>
                </a:solidFill>
                <a:latin typeface="Calibri" pitchFamily="34" charset="0"/>
                <a:cs typeface="Microsoft YaHei"/>
              </a:rPr>
              <a:t>referido</a:t>
            </a:r>
            <a:r>
              <a:rPr lang="en-US" sz="4400" dirty="0" smtClean="0">
                <a:solidFill>
                  <a:srgbClr val="000000"/>
                </a:solidFill>
                <a:latin typeface="Calibri" pitchFamily="34" charset="0"/>
                <a:cs typeface="Microsoft YaHei"/>
              </a:rPr>
              <a:t> se </a:t>
            </a:r>
            <a:r>
              <a:rPr lang="en-US" sz="4400" dirty="0" err="1" smtClean="0">
                <a:solidFill>
                  <a:srgbClr val="000000"/>
                </a:solidFill>
                <a:latin typeface="Calibri" pitchFamily="34" charset="0"/>
                <a:cs typeface="Microsoft YaHei"/>
              </a:rPr>
              <a:t>elige</a:t>
            </a:r>
            <a:r>
              <a:rPr lang="en-US" sz="4400" dirty="0" smtClean="0">
                <a:solidFill>
                  <a:srgbClr val="000000"/>
                </a:solidFill>
                <a:latin typeface="Calibri" pitchFamily="34" charset="0"/>
                <a:cs typeface="Microsoft YaHei"/>
              </a:rPr>
              <a:t> de </a:t>
            </a:r>
            <a:r>
              <a:rPr lang="en-US" sz="4400" dirty="0" err="1" smtClean="0">
                <a:solidFill>
                  <a:srgbClr val="000000"/>
                </a:solidFill>
                <a:latin typeface="Calibri" pitchFamily="34" charset="0"/>
                <a:cs typeface="Microsoft YaHei"/>
              </a:rPr>
              <a:t>las</a:t>
            </a:r>
            <a:r>
              <a:rPr lang="en-US" sz="4400" dirty="0" smtClean="0">
                <a:solidFill>
                  <a:srgbClr val="000000"/>
                </a:solidFill>
                <a:latin typeface="Calibri" pitchFamily="34" charset="0"/>
                <a:cs typeface="Microsoft YaHei"/>
              </a:rPr>
              <a:t> Fuentes </a:t>
            </a:r>
            <a:r>
              <a:rPr lang="en-US" sz="4400" dirty="0" err="1" smtClean="0">
                <a:solidFill>
                  <a:srgbClr val="000000"/>
                </a:solidFill>
                <a:latin typeface="Calibri" pitchFamily="34" charset="0"/>
                <a:cs typeface="Microsoft YaHei"/>
              </a:rPr>
              <a:t>Preferidas</a:t>
            </a:r>
            <a:endParaRPr lang="en-US" sz="4400" dirty="0">
              <a:solidFill>
                <a:srgbClr val="000000"/>
              </a:solidFill>
              <a:latin typeface="Calibri" pitchFamily="34" charset="0"/>
              <a:cs typeface="Microsoft YaHei"/>
            </a:endParaRPr>
          </a:p>
        </p:txBody>
      </p:sp>
      <p:pic>
        <p:nvPicPr>
          <p:cNvPr id="84995" name="Picture 2"/>
          <p:cNvPicPr>
            <a:picLocks noChangeAspect="1" noChangeArrowheads="1"/>
          </p:cNvPicPr>
          <p:nvPr/>
        </p:nvPicPr>
        <p:blipFill>
          <a:blip r:embed="rId3"/>
          <a:srcRect/>
          <a:stretch>
            <a:fillRect/>
          </a:stretch>
        </p:blipFill>
        <p:spPr bwMode="auto">
          <a:xfrm>
            <a:off x="5029200" y="2667000"/>
            <a:ext cx="3192463" cy="1173163"/>
          </a:xfrm>
          <a:prstGeom prst="rect">
            <a:avLst/>
          </a:prstGeom>
          <a:noFill/>
          <a:ln w="9525">
            <a:noFill/>
            <a:round/>
            <a:headEnd/>
            <a:tailEnd/>
          </a:ln>
        </p:spPr>
      </p:pic>
      <p:pic>
        <p:nvPicPr>
          <p:cNvPr id="84996" name="Picture 3"/>
          <p:cNvPicPr>
            <a:picLocks noChangeAspect="1" noChangeArrowheads="1"/>
          </p:cNvPicPr>
          <p:nvPr/>
        </p:nvPicPr>
        <p:blipFill>
          <a:blip r:embed="rId4"/>
          <a:srcRect r="25035"/>
          <a:stretch>
            <a:fillRect/>
          </a:stretch>
        </p:blipFill>
        <p:spPr bwMode="auto">
          <a:xfrm>
            <a:off x="4846638" y="4754563"/>
            <a:ext cx="3694112" cy="1257300"/>
          </a:xfrm>
          <a:prstGeom prst="rect">
            <a:avLst/>
          </a:prstGeom>
          <a:noFill/>
          <a:ln w="9525">
            <a:noFill/>
            <a:round/>
            <a:headEnd/>
            <a:tailEnd/>
          </a:ln>
        </p:spPr>
      </p:pic>
      <p:sp>
        <p:nvSpPr>
          <p:cNvPr id="84997" name="Text Box 4"/>
          <p:cNvSpPr txBox="1">
            <a:spLocks noChangeArrowheads="1"/>
          </p:cNvSpPr>
          <p:nvPr/>
        </p:nvSpPr>
        <p:spPr bwMode="auto">
          <a:xfrm>
            <a:off x="457200" y="3097213"/>
            <a:ext cx="4022725" cy="461962"/>
          </a:xfrm>
          <a:prstGeom prst="rect">
            <a:avLst/>
          </a:prstGeom>
          <a:noFill/>
          <a:ln w="9525">
            <a:noFill/>
            <a:round/>
            <a:headEnd/>
            <a:tailEnd/>
          </a:ln>
        </p:spPr>
        <p:txBody>
          <a:bodyPr lIns="90000" tIns="45000" rIns="90000" bIns="45000"/>
          <a:lstStyle/>
          <a:p>
            <a:pPr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a:solidFill>
                  <a:srgbClr val="000000"/>
                </a:solidFill>
                <a:latin typeface="Calibri" pitchFamily="34" charset="0"/>
                <a:cs typeface="Microsoft YaHei"/>
              </a:rPr>
              <a:t>Museum of Fine Arts, Houston</a:t>
            </a:r>
          </a:p>
        </p:txBody>
      </p:sp>
      <p:sp>
        <p:nvSpPr>
          <p:cNvPr id="84998" name="Text Box 5"/>
          <p:cNvSpPr txBox="1">
            <a:spLocks noChangeArrowheads="1"/>
          </p:cNvSpPr>
          <p:nvPr/>
        </p:nvSpPr>
        <p:spPr bwMode="auto">
          <a:xfrm>
            <a:off x="274638" y="5029200"/>
            <a:ext cx="4192587" cy="461963"/>
          </a:xfrm>
          <a:prstGeom prst="rect">
            <a:avLst/>
          </a:prstGeom>
          <a:noFill/>
          <a:ln w="9525">
            <a:noFill/>
            <a:round/>
            <a:headEnd/>
            <a:tailEnd/>
          </a:ln>
        </p:spPr>
        <p:txBody>
          <a:bodyPr lIns="90000" tIns="45000" rIns="90000" bIns="45000"/>
          <a:lstStyle/>
          <a:p>
            <a:pPr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a:solidFill>
                  <a:srgbClr val="000000"/>
                </a:solidFill>
                <a:latin typeface="Calibri" pitchFamily="34" charset="0"/>
                <a:cs typeface="Microsoft YaHei"/>
              </a:rPr>
              <a:t>Society for Conservation Biology</a:t>
            </a:r>
          </a:p>
        </p:txBody>
      </p:sp>
      <p:sp>
        <p:nvSpPr>
          <p:cNvPr id="8500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B5967EB2-20DB-40DF-8196-90A10BE110B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24</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Nombre</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Preferido</a:t>
            </a:r>
            <a:r>
              <a:rPr lang="en-US" sz="4400" dirty="0" smtClean="0">
                <a:solidFill>
                  <a:srgbClr val="000000"/>
                </a:solidFill>
                <a:latin typeface="Calibri" pitchFamily="34" charset="0"/>
                <a:cs typeface="Microsoft YaHei"/>
              </a:rPr>
              <a:t> (RDA </a:t>
            </a:r>
            <a:r>
              <a:rPr lang="en-US" sz="4400" dirty="0">
                <a:solidFill>
                  <a:srgbClr val="000000"/>
                </a:solidFill>
                <a:latin typeface="Calibri" pitchFamily="34" charset="0"/>
                <a:cs typeface="Microsoft YaHei"/>
              </a:rPr>
              <a:t>11.2.2) </a:t>
            </a:r>
          </a:p>
        </p:txBody>
      </p:sp>
      <p:sp>
        <p:nvSpPr>
          <p:cNvPr id="87043" name="Text Box 2"/>
          <p:cNvSpPr txBox="1">
            <a:spLocks noChangeArrowheads="1"/>
          </p:cNvSpPr>
          <p:nvPr/>
        </p:nvSpPr>
        <p:spPr bwMode="auto">
          <a:xfrm>
            <a:off x="409575" y="1195388"/>
            <a:ext cx="8229600" cy="4510087"/>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err="1" smtClean="0">
                <a:solidFill>
                  <a:srgbClr val="000000"/>
                </a:solidFill>
                <a:latin typeface="Calibri" pitchFamily="34" charset="0"/>
                <a:cs typeface="Microsoft YaHei"/>
              </a:rPr>
              <a:t>Registre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entidad</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corporativa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directamente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bajo</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por</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cual</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comúnmente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identificado</a:t>
            </a:r>
            <a:r>
              <a:rPr lang="en-US" sz="3200" dirty="0" smtClean="0">
                <a:solidFill>
                  <a:srgbClr val="000000"/>
                </a:solidFill>
                <a:latin typeface="Calibri" pitchFamily="34" charset="0"/>
                <a:cs typeface="Microsoft YaHei"/>
              </a:rPr>
              <a:t> a </a:t>
            </a:r>
            <a:r>
              <a:rPr lang="en-US" sz="3200" dirty="0" err="1" smtClean="0">
                <a:solidFill>
                  <a:srgbClr val="000000"/>
                </a:solidFill>
                <a:latin typeface="Calibri" pitchFamily="34" charset="0"/>
                <a:cs typeface="Microsoft YaHei"/>
              </a:rPr>
              <a:t>menos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que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su</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pertenezca</a:t>
            </a:r>
            <a:r>
              <a:rPr lang="en-US" sz="3200" dirty="0" smtClean="0">
                <a:solidFill>
                  <a:srgbClr val="000000"/>
                </a:solidFill>
                <a:latin typeface="Calibri" pitchFamily="34" charset="0"/>
                <a:cs typeface="Microsoft YaHei"/>
              </a:rPr>
              <a:t> a </a:t>
            </a:r>
            <a:r>
              <a:rPr lang="en-US" sz="3200" dirty="0" err="1" smtClean="0">
                <a:solidFill>
                  <a:srgbClr val="000000"/>
                </a:solidFill>
                <a:latin typeface="Calibri" pitchFamily="34" charset="0"/>
                <a:cs typeface="Microsoft YaHei"/>
              </a:rPr>
              <a:t>uno</a:t>
            </a:r>
            <a:r>
              <a:rPr lang="en-US" sz="3200" dirty="0" smtClean="0">
                <a:solidFill>
                  <a:srgbClr val="000000"/>
                </a:solidFill>
                <a:latin typeface="Calibri" pitchFamily="34" charset="0"/>
                <a:cs typeface="Microsoft YaHei"/>
              </a:rPr>
              <a:t> o </a:t>
            </a:r>
            <a:r>
              <a:rPr lang="en-US" sz="3200" dirty="0" err="1" smtClean="0">
                <a:solidFill>
                  <a:srgbClr val="000000"/>
                </a:solidFill>
                <a:latin typeface="Calibri" pitchFamily="34" charset="0"/>
                <a:cs typeface="Microsoft YaHei"/>
              </a:rPr>
              <a:t>más</a:t>
            </a:r>
            <a:r>
              <a:rPr lang="en-US" sz="3200" dirty="0" smtClean="0">
                <a:solidFill>
                  <a:srgbClr val="000000"/>
                </a:solidFill>
                <a:latin typeface="Calibri" pitchFamily="34" charset="0"/>
                <a:cs typeface="Microsoft YaHei"/>
              </a:rPr>
              <a:t> de los </a:t>
            </a:r>
            <a:r>
              <a:rPr lang="en-US" sz="3200" dirty="0" err="1" smtClean="0">
                <a:solidFill>
                  <a:srgbClr val="000000"/>
                </a:solidFill>
                <a:latin typeface="Calibri" pitchFamily="34" charset="0"/>
                <a:cs typeface="Microsoft YaHei"/>
              </a:rPr>
              <a:t>tipos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listados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bajo</a:t>
            </a:r>
            <a:r>
              <a:rPr lang="en-US" sz="3200" dirty="0" smtClean="0">
                <a:solidFill>
                  <a:srgbClr val="000000"/>
                </a:solidFill>
                <a:latin typeface="Calibri" pitchFamily="34" charset="0"/>
                <a:cs typeface="Microsoft YaHei"/>
              </a:rPr>
              <a:t> 11.2.2.14</a:t>
            </a:r>
            <a:r>
              <a:rPr lang="en-US" sz="3200" dirty="0">
                <a:solidFill>
                  <a:srgbClr val="000000"/>
                </a:solidFill>
                <a:latin typeface="Calibri" pitchFamily="34" charset="0"/>
                <a:cs typeface="Microsoft YaHei"/>
              </a:rPr>
              <a:t>.</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110 2_  Antioch University</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110 2_  American Society for Engineering 				    Education</a:t>
            </a:r>
          </a:p>
        </p:txBody>
      </p:sp>
      <p:sp>
        <p:nvSpPr>
          <p:cNvPr id="8704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8F4C4237-308C-4371-AE68-E964D28C35C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25</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Ejercicio</a:t>
            </a:r>
            <a:endParaRPr lang="en-US" sz="4400" dirty="0">
              <a:solidFill>
                <a:srgbClr val="000000"/>
              </a:solidFill>
              <a:latin typeface="Calibri" pitchFamily="34" charset="0"/>
              <a:cs typeface="Microsoft YaHei"/>
            </a:endParaRPr>
          </a:p>
        </p:txBody>
      </p:sp>
      <p:sp>
        <p:nvSpPr>
          <p:cNvPr id="89091" name="Text Box 2"/>
          <p:cNvSpPr txBox="1">
            <a:spLocks noChangeArrowheads="1"/>
          </p:cNvSpPr>
          <p:nvPr/>
        </p:nvSpPr>
        <p:spPr bwMode="auto">
          <a:xfrm>
            <a:off x="457200" y="1676400"/>
            <a:ext cx="8229600" cy="4267200"/>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i="1" dirty="0" err="1" smtClean="0">
                <a:solidFill>
                  <a:srgbClr val="000000"/>
                </a:solidFill>
                <a:latin typeface="Calibri" pitchFamily="34" charset="0"/>
                <a:cs typeface="Microsoft YaHei"/>
              </a:rPr>
              <a:t>Registre</a:t>
            </a:r>
            <a:r>
              <a:rPr lang="en-US" sz="3200" i="1" dirty="0" smtClean="0">
                <a:solidFill>
                  <a:srgbClr val="000000"/>
                </a:solidFill>
                <a:latin typeface="Calibri" pitchFamily="34" charset="0"/>
                <a:cs typeface="Microsoft YaHei"/>
              </a:rPr>
              <a:t> los </a:t>
            </a:r>
            <a:r>
              <a:rPr lang="en-US" sz="3200" i="1" dirty="0" err="1" smtClean="0">
                <a:solidFill>
                  <a:srgbClr val="000000"/>
                </a:solidFill>
                <a:latin typeface="Calibri" pitchFamily="34" charset="0"/>
                <a:cs typeface="Microsoft YaHei"/>
              </a:rPr>
              <a:t>nombres</a:t>
            </a:r>
            <a:r>
              <a:rPr lang="en-US" sz="3200" i="1" dirty="0" smtClean="0">
                <a:solidFill>
                  <a:srgbClr val="000000"/>
                </a:solidFill>
                <a:latin typeface="Calibri" pitchFamily="34" charset="0"/>
                <a:cs typeface="Microsoft YaHei"/>
              </a:rPr>
              <a:t> </a:t>
            </a:r>
            <a:r>
              <a:rPr lang="en-US" sz="3200" i="1" dirty="0" err="1" smtClean="0">
                <a:solidFill>
                  <a:srgbClr val="000000"/>
                </a:solidFill>
                <a:latin typeface="Calibri" pitchFamily="34" charset="0"/>
                <a:cs typeface="Microsoft YaHei"/>
              </a:rPr>
              <a:t>preferidos</a:t>
            </a:r>
            <a:r>
              <a:rPr lang="en-US" sz="3200" i="1" dirty="0" smtClean="0">
                <a:solidFill>
                  <a:srgbClr val="000000"/>
                </a:solidFill>
                <a:latin typeface="Calibri" pitchFamily="34" charset="0"/>
                <a:cs typeface="Microsoft YaHei"/>
              </a:rPr>
              <a:t> de </a:t>
            </a:r>
            <a:r>
              <a:rPr lang="en-US" sz="3200" i="1" dirty="0" err="1" smtClean="0">
                <a:solidFill>
                  <a:srgbClr val="000000"/>
                </a:solidFill>
                <a:latin typeface="Calibri" pitchFamily="34" charset="0"/>
                <a:cs typeface="Microsoft YaHei"/>
              </a:rPr>
              <a:t>las</a:t>
            </a:r>
            <a:r>
              <a:rPr lang="en-US" sz="3200" i="1" dirty="0" smtClean="0">
                <a:solidFill>
                  <a:srgbClr val="000000"/>
                </a:solidFill>
                <a:latin typeface="Calibri" pitchFamily="34" charset="0"/>
                <a:cs typeface="Microsoft YaHei"/>
              </a:rPr>
              <a:t> </a:t>
            </a:r>
            <a:r>
              <a:rPr lang="en-US" sz="3200" i="1" dirty="0" err="1" smtClean="0">
                <a:solidFill>
                  <a:srgbClr val="000000"/>
                </a:solidFill>
                <a:latin typeface="Calibri" pitchFamily="34" charset="0"/>
                <a:cs typeface="Microsoft YaHei"/>
              </a:rPr>
              <a:t>cuatro</a:t>
            </a:r>
            <a:r>
              <a:rPr lang="en-US" sz="3200" i="1" dirty="0" smtClean="0">
                <a:solidFill>
                  <a:srgbClr val="000000"/>
                </a:solidFill>
                <a:latin typeface="Calibri" pitchFamily="34" charset="0"/>
                <a:cs typeface="Microsoft YaHei"/>
              </a:rPr>
              <a:t> </a:t>
            </a:r>
            <a:r>
              <a:rPr lang="en-US" sz="3200" i="1" dirty="0" err="1" smtClean="0">
                <a:solidFill>
                  <a:srgbClr val="000000"/>
                </a:solidFill>
                <a:latin typeface="Calibri" pitchFamily="34" charset="0"/>
                <a:cs typeface="Microsoft YaHei"/>
              </a:rPr>
              <a:t>entidades</a:t>
            </a:r>
            <a:r>
              <a:rPr lang="en-US" sz="3200" i="1" dirty="0" smtClean="0">
                <a:solidFill>
                  <a:srgbClr val="000000"/>
                </a:solidFill>
                <a:latin typeface="Calibri" pitchFamily="34" charset="0"/>
                <a:cs typeface="Microsoft YaHei"/>
              </a:rPr>
              <a:t> </a:t>
            </a:r>
            <a:r>
              <a:rPr lang="en-US" sz="3200" i="1" dirty="0" err="1" smtClean="0">
                <a:solidFill>
                  <a:srgbClr val="000000"/>
                </a:solidFill>
                <a:latin typeface="Calibri" pitchFamily="34" charset="0"/>
                <a:cs typeface="Microsoft YaHei"/>
              </a:rPr>
              <a:t>corporativas</a:t>
            </a:r>
            <a:r>
              <a:rPr lang="en-US" sz="3200" i="1" dirty="0" smtClean="0">
                <a:solidFill>
                  <a:srgbClr val="000000"/>
                </a:solidFill>
                <a:latin typeface="Calibri" pitchFamily="34" charset="0"/>
                <a:cs typeface="Microsoft YaHei"/>
              </a:rPr>
              <a:t> con </a:t>
            </a:r>
            <a:r>
              <a:rPr lang="en-US" sz="3200" i="1" dirty="0" err="1" smtClean="0">
                <a:solidFill>
                  <a:srgbClr val="000000"/>
                </a:solidFill>
                <a:latin typeface="Calibri" pitchFamily="34" charset="0"/>
                <a:cs typeface="Microsoft YaHei"/>
              </a:rPr>
              <a:t>las</a:t>
            </a:r>
            <a:r>
              <a:rPr lang="en-US" sz="3200" i="1" dirty="0" smtClean="0">
                <a:solidFill>
                  <a:srgbClr val="000000"/>
                </a:solidFill>
                <a:latin typeface="Calibri" pitchFamily="34" charset="0"/>
                <a:cs typeface="Microsoft YaHei"/>
              </a:rPr>
              <a:t> </a:t>
            </a:r>
            <a:r>
              <a:rPr lang="en-US" sz="3200" i="1" dirty="0" err="1" smtClean="0">
                <a:solidFill>
                  <a:srgbClr val="000000"/>
                </a:solidFill>
                <a:latin typeface="Calibri" pitchFamily="34" charset="0"/>
                <a:cs typeface="Microsoft YaHei"/>
              </a:rPr>
              <a:t>que</a:t>
            </a:r>
            <a:r>
              <a:rPr lang="en-US" sz="3200" i="1" dirty="0" smtClean="0">
                <a:solidFill>
                  <a:srgbClr val="000000"/>
                </a:solidFill>
                <a:latin typeface="Calibri" pitchFamily="34" charset="0"/>
                <a:cs typeface="Microsoft YaHei"/>
              </a:rPr>
              <a:t> </a:t>
            </a:r>
            <a:r>
              <a:rPr lang="en-US" sz="3200" i="1" dirty="0" err="1" smtClean="0">
                <a:solidFill>
                  <a:srgbClr val="000000"/>
                </a:solidFill>
                <a:latin typeface="Calibri" pitchFamily="34" charset="0"/>
                <a:cs typeface="Microsoft YaHei"/>
              </a:rPr>
              <a:t>hemos</a:t>
            </a:r>
            <a:r>
              <a:rPr lang="en-US" sz="3200" i="1" dirty="0" smtClean="0">
                <a:solidFill>
                  <a:srgbClr val="000000"/>
                </a:solidFill>
                <a:latin typeface="Calibri" pitchFamily="34" charset="0"/>
                <a:cs typeface="Microsoft YaHei"/>
              </a:rPr>
              <a:t> </a:t>
            </a:r>
            <a:r>
              <a:rPr lang="en-US" sz="3200" i="1" dirty="0" err="1" smtClean="0">
                <a:solidFill>
                  <a:srgbClr val="000000"/>
                </a:solidFill>
                <a:latin typeface="Calibri" pitchFamily="34" charset="0"/>
                <a:cs typeface="Microsoft YaHei"/>
              </a:rPr>
              <a:t>trabajado</a:t>
            </a:r>
            <a:r>
              <a:rPr lang="en-US" sz="3200" i="1" dirty="0" smtClean="0">
                <a:solidFill>
                  <a:srgbClr val="000000"/>
                </a:solidFill>
                <a:latin typeface="Calibri" pitchFamily="34" charset="0"/>
                <a:cs typeface="Microsoft YaHei"/>
              </a:rPr>
              <a:t> hasta </a:t>
            </a:r>
            <a:r>
              <a:rPr lang="en-US" sz="3200" i="1" dirty="0" err="1" smtClean="0">
                <a:solidFill>
                  <a:srgbClr val="000000"/>
                </a:solidFill>
                <a:latin typeface="Calibri" pitchFamily="34" charset="0"/>
                <a:cs typeface="Microsoft YaHei"/>
              </a:rPr>
              <a:t>este</a:t>
            </a:r>
            <a:r>
              <a:rPr lang="en-US" sz="3200" i="1" dirty="0" smtClean="0">
                <a:solidFill>
                  <a:srgbClr val="000000"/>
                </a:solidFill>
                <a:latin typeface="Calibri" pitchFamily="34" charset="0"/>
                <a:cs typeface="Microsoft YaHei"/>
              </a:rPr>
              <a:t> </a:t>
            </a:r>
            <a:r>
              <a:rPr lang="en-US" sz="3200" i="1" dirty="0" err="1" smtClean="0">
                <a:solidFill>
                  <a:srgbClr val="000000"/>
                </a:solidFill>
                <a:latin typeface="Calibri" pitchFamily="34" charset="0"/>
                <a:cs typeface="Microsoft YaHei"/>
              </a:rPr>
              <a:t>momento</a:t>
            </a:r>
            <a:endParaRPr lang="en-US" sz="3200" i="1" dirty="0">
              <a:solidFill>
                <a:srgbClr val="000000"/>
              </a:solidFill>
              <a:latin typeface="Calibri" pitchFamily="34" charset="0"/>
              <a:cs typeface="Microsoft YaHei"/>
            </a:endParaRPr>
          </a:p>
        </p:txBody>
      </p:sp>
      <p:sp>
        <p:nvSpPr>
          <p:cNvPr id="8909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4D0EDEC9-052C-4729-A6BD-0BC8274BFCD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26</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Nombre</a:t>
            </a:r>
            <a:r>
              <a:rPr lang="en-US" sz="4400" dirty="0" smtClean="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P</a:t>
            </a:r>
            <a:r>
              <a:rPr lang="en-US" sz="4400" dirty="0" err="1" smtClean="0">
                <a:solidFill>
                  <a:srgbClr val="000000"/>
                </a:solidFill>
                <a:latin typeface="Calibri" pitchFamily="34" charset="0"/>
                <a:cs typeface="Microsoft YaHei"/>
              </a:rPr>
              <a:t>referido</a:t>
            </a:r>
            <a:r>
              <a:rPr lang="en-US" sz="4400" dirty="0" smtClean="0">
                <a:solidFill>
                  <a:srgbClr val="000000"/>
                </a:solidFill>
                <a:latin typeface="Calibri" pitchFamily="34" charset="0"/>
                <a:cs typeface="Microsoft YaHei"/>
              </a:rPr>
              <a:t> (RDA </a:t>
            </a:r>
            <a:r>
              <a:rPr lang="en-US" sz="4400" dirty="0">
                <a:solidFill>
                  <a:srgbClr val="000000"/>
                </a:solidFill>
                <a:latin typeface="Calibri" pitchFamily="34" charset="0"/>
                <a:cs typeface="Microsoft YaHei"/>
              </a:rPr>
              <a:t>11.2.2) </a:t>
            </a:r>
          </a:p>
        </p:txBody>
      </p:sp>
      <p:sp>
        <p:nvSpPr>
          <p:cNvPr id="91139" name="Text Box 2"/>
          <p:cNvSpPr txBox="1">
            <a:spLocks noChangeArrowheads="1"/>
          </p:cNvSpPr>
          <p:nvPr/>
        </p:nvSpPr>
        <p:spPr bwMode="auto">
          <a:xfrm>
            <a:off x="457200" y="1173757"/>
            <a:ext cx="8229600" cy="5135563"/>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err="1" smtClean="0">
                <a:solidFill>
                  <a:srgbClr val="000000"/>
                </a:solidFill>
                <a:latin typeface="Calibri" pitchFamily="34" charset="0"/>
                <a:cs typeface="Microsoft YaHei"/>
              </a:rPr>
              <a:t>Diferentes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formas</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mismo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(11.2.2.5)</a:t>
            </a: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000" dirty="0" smtClean="0">
                <a:solidFill>
                  <a:srgbClr val="000000"/>
                </a:solidFill>
                <a:latin typeface="Calibri" pitchFamily="34" charset="0"/>
                <a:cs typeface="Microsoft YaHei"/>
              </a:rPr>
              <a:t>Si </a:t>
            </a:r>
            <a:r>
              <a:rPr lang="en-US" sz="3000" dirty="0" err="1" smtClean="0">
                <a:solidFill>
                  <a:srgbClr val="000000"/>
                </a:solidFill>
                <a:latin typeface="Calibri" pitchFamily="34" charset="0"/>
                <a:cs typeface="Microsoft YaHei"/>
              </a:rPr>
              <a:t>las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formas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variantes</a:t>
            </a:r>
            <a:r>
              <a:rPr lang="en-US" sz="3000" dirty="0" smtClean="0">
                <a:solidFill>
                  <a:srgbClr val="000000"/>
                </a:solidFill>
                <a:latin typeface="Calibri" pitchFamily="34" charset="0"/>
                <a:cs typeface="Microsoft YaHei"/>
              </a:rPr>
              <a:t> del </a:t>
            </a:r>
            <a:r>
              <a:rPr lang="en-US" sz="3000" dirty="0" err="1" smtClean="0">
                <a:solidFill>
                  <a:srgbClr val="000000"/>
                </a:solidFill>
                <a:latin typeface="Calibri" pitchFamily="34" charset="0"/>
                <a:cs typeface="Microsoft YaHei"/>
              </a:rPr>
              <a:t>nombre</a:t>
            </a:r>
            <a:r>
              <a:rPr lang="en-US" sz="3000" dirty="0" smtClean="0">
                <a:solidFill>
                  <a:srgbClr val="000000"/>
                </a:solidFill>
                <a:latin typeface="Calibri" pitchFamily="34" charset="0"/>
                <a:cs typeface="Microsoft YaHei"/>
              </a:rPr>
              <a:t> se </a:t>
            </a:r>
            <a:r>
              <a:rPr lang="en-US" sz="3000" dirty="0" err="1" smtClean="0">
                <a:solidFill>
                  <a:srgbClr val="000000"/>
                </a:solidFill>
                <a:latin typeface="Calibri" pitchFamily="34" charset="0"/>
                <a:cs typeface="Microsoft YaHei"/>
              </a:rPr>
              <a:t>encuentran</a:t>
            </a:r>
            <a:r>
              <a:rPr lang="en-US" sz="3000" dirty="0" smtClean="0">
                <a:solidFill>
                  <a:srgbClr val="000000"/>
                </a:solidFill>
                <a:latin typeface="Calibri" pitchFamily="34" charset="0"/>
                <a:cs typeface="Microsoft YaHei"/>
              </a:rPr>
              <a:t> en </a:t>
            </a:r>
            <a:r>
              <a:rPr lang="en-US" sz="3000" dirty="0" err="1" smtClean="0">
                <a:solidFill>
                  <a:srgbClr val="000000"/>
                </a:solidFill>
                <a:latin typeface="Calibri" pitchFamily="34" charset="0"/>
                <a:cs typeface="Microsoft YaHei"/>
              </a:rPr>
              <a:t>las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fuentes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asociadas</a:t>
            </a:r>
            <a:r>
              <a:rPr lang="en-US" sz="3000" dirty="0" smtClean="0">
                <a:solidFill>
                  <a:srgbClr val="000000"/>
                </a:solidFill>
                <a:latin typeface="Calibri" pitchFamily="34" charset="0"/>
                <a:cs typeface="Microsoft YaHei"/>
              </a:rPr>
              <a:t> con la </a:t>
            </a:r>
            <a:r>
              <a:rPr lang="en-US" sz="3000" dirty="0" err="1" smtClean="0">
                <a:solidFill>
                  <a:srgbClr val="000000"/>
                </a:solidFill>
                <a:latin typeface="Calibri" pitchFamily="34" charset="0"/>
                <a:cs typeface="Microsoft YaHei"/>
              </a:rPr>
              <a:t>entidad</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seleccione</a:t>
            </a:r>
            <a:r>
              <a:rPr lang="en-US" sz="3000" dirty="0" smtClean="0">
                <a:solidFill>
                  <a:srgbClr val="000000"/>
                </a:solidFill>
                <a:latin typeface="Calibri" pitchFamily="34" charset="0"/>
                <a:cs typeface="Microsoft YaHei"/>
              </a:rPr>
              <a:t> el </a:t>
            </a:r>
            <a:r>
              <a:rPr lang="en-US" sz="3000" dirty="0" err="1" smtClean="0">
                <a:solidFill>
                  <a:srgbClr val="000000"/>
                </a:solidFill>
                <a:latin typeface="Calibri" pitchFamily="34" charset="0"/>
                <a:cs typeface="Microsoft YaHei"/>
              </a:rPr>
              <a:t>nombre</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que</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aparece</a:t>
            </a:r>
            <a:r>
              <a:rPr lang="en-US" sz="3000" dirty="0" smtClean="0">
                <a:solidFill>
                  <a:srgbClr val="000000"/>
                </a:solidFill>
                <a:latin typeface="Calibri" pitchFamily="34" charset="0"/>
                <a:cs typeface="Microsoft YaHei"/>
              </a:rPr>
              <a:t> en la </a:t>
            </a:r>
            <a:r>
              <a:rPr lang="en-US" sz="3000" dirty="0" err="1" smtClean="0">
                <a:solidFill>
                  <a:srgbClr val="000000"/>
                </a:solidFill>
                <a:latin typeface="Calibri" pitchFamily="34" charset="0"/>
                <a:cs typeface="Microsoft YaHei"/>
              </a:rPr>
              <a:t>fuente</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preferida</a:t>
            </a:r>
            <a:r>
              <a:rPr lang="en-US" sz="3000" dirty="0" smtClean="0">
                <a:solidFill>
                  <a:srgbClr val="000000"/>
                </a:solidFill>
                <a:latin typeface="Calibri" pitchFamily="34" charset="0"/>
                <a:cs typeface="Microsoft YaHei"/>
              </a:rPr>
              <a:t> de </a:t>
            </a:r>
            <a:r>
              <a:rPr lang="en-US" sz="3000" dirty="0" err="1" smtClean="0">
                <a:solidFill>
                  <a:srgbClr val="000000"/>
                </a:solidFill>
                <a:latin typeface="Calibri" pitchFamily="34" charset="0"/>
                <a:cs typeface="Microsoft YaHei"/>
              </a:rPr>
              <a:t>información</a:t>
            </a:r>
            <a:endParaRPr lang="en-US" sz="3000" dirty="0">
              <a:solidFill>
                <a:srgbClr val="000000"/>
              </a:solidFill>
              <a:latin typeface="Calibri" pitchFamily="34" charset="0"/>
              <a:cs typeface="Microsoft YaHei"/>
            </a:endParaRP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000" dirty="0" smtClean="0">
                <a:solidFill>
                  <a:srgbClr val="000000"/>
                </a:solidFill>
                <a:latin typeface="Calibri" pitchFamily="34" charset="0"/>
                <a:cs typeface="Microsoft YaHei"/>
              </a:rPr>
              <a:t>Si </a:t>
            </a:r>
            <a:r>
              <a:rPr lang="en-US" sz="3000" dirty="0" err="1" smtClean="0">
                <a:solidFill>
                  <a:srgbClr val="000000"/>
                </a:solidFill>
                <a:latin typeface="Calibri" pitchFamily="34" charset="0"/>
                <a:cs typeface="Microsoft YaHei"/>
              </a:rPr>
              <a:t>las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variantes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aparecen</a:t>
            </a:r>
            <a:r>
              <a:rPr lang="en-US" sz="3000" dirty="0" smtClean="0">
                <a:solidFill>
                  <a:srgbClr val="000000"/>
                </a:solidFill>
                <a:latin typeface="Calibri" pitchFamily="34" charset="0"/>
                <a:cs typeface="Microsoft YaHei"/>
              </a:rPr>
              <a:t> en la </a:t>
            </a:r>
            <a:r>
              <a:rPr lang="en-US" sz="3000" dirty="0" err="1" smtClean="0">
                <a:solidFill>
                  <a:srgbClr val="000000"/>
                </a:solidFill>
                <a:latin typeface="Calibri" pitchFamily="34" charset="0"/>
                <a:cs typeface="Microsoft YaHei"/>
              </a:rPr>
              <a:t>fuente</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preferida</a:t>
            </a:r>
            <a:r>
              <a:rPr lang="en-US" sz="3000" dirty="0" smtClean="0">
                <a:solidFill>
                  <a:srgbClr val="000000"/>
                </a:solidFill>
                <a:latin typeface="Calibri" pitchFamily="34" charset="0"/>
                <a:cs typeface="Microsoft YaHei"/>
              </a:rPr>
              <a:t> de </a:t>
            </a:r>
            <a:r>
              <a:rPr lang="en-US" sz="3000" dirty="0" err="1" smtClean="0">
                <a:solidFill>
                  <a:srgbClr val="000000"/>
                </a:solidFill>
                <a:latin typeface="Calibri" pitchFamily="34" charset="0"/>
                <a:cs typeface="Microsoft YaHei"/>
              </a:rPr>
              <a:t>información</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seleccione</a:t>
            </a:r>
            <a:r>
              <a:rPr lang="en-US" sz="3000" dirty="0" smtClean="0">
                <a:solidFill>
                  <a:srgbClr val="000000"/>
                </a:solidFill>
                <a:latin typeface="Calibri" pitchFamily="34" charset="0"/>
                <a:cs typeface="Microsoft YaHei"/>
              </a:rPr>
              <a:t> el </a:t>
            </a:r>
            <a:r>
              <a:rPr lang="en-US" sz="3000" dirty="0" err="1" smtClean="0">
                <a:solidFill>
                  <a:srgbClr val="000000"/>
                </a:solidFill>
                <a:latin typeface="Calibri" pitchFamily="34" charset="0"/>
                <a:cs typeface="Microsoft YaHei"/>
              </a:rPr>
              <a:t>nombre</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que</a:t>
            </a:r>
            <a:r>
              <a:rPr lang="en-US" sz="3000" dirty="0" smtClean="0">
                <a:solidFill>
                  <a:srgbClr val="000000"/>
                </a:solidFill>
                <a:latin typeface="Calibri" pitchFamily="34" charset="0"/>
                <a:cs typeface="Microsoft YaHei"/>
              </a:rPr>
              <a:t> se </a:t>
            </a:r>
            <a:r>
              <a:rPr lang="en-US" sz="3000" dirty="0" err="1" smtClean="0">
                <a:solidFill>
                  <a:srgbClr val="000000"/>
                </a:solidFill>
                <a:latin typeface="Calibri" pitchFamily="34" charset="0"/>
                <a:cs typeface="Microsoft YaHei"/>
              </a:rPr>
              <a:t>presenta</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formalmente</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como</a:t>
            </a:r>
            <a:r>
              <a:rPr lang="en-US" sz="3000" dirty="0" smtClean="0">
                <a:solidFill>
                  <a:srgbClr val="000000"/>
                </a:solidFill>
                <a:latin typeface="Calibri" pitchFamily="34" charset="0"/>
                <a:cs typeface="Microsoft YaHei"/>
              </a:rPr>
              <a:t> el </a:t>
            </a:r>
            <a:r>
              <a:rPr lang="en-US" sz="3000" dirty="0" err="1" smtClean="0">
                <a:solidFill>
                  <a:srgbClr val="000000"/>
                </a:solidFill>
                <a:latin typeface="Calibri" pitchFamily="34" charset="0"/>
                <a:cs typeface="Microsoft YaHei"/>
              </a:rPr>
              <a:t>nombre</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preferido</a:t>
            </a:r>
            <a:r>
              <a:rPr lang="en-US" sz="3000" dirty="0" smtClean="0">
                <a:solidFill>
                  <a:srgbClr val="000000"/>
                </a:solidFill>
                <a:latin typeface="Calibri" pitchFamily="34" charset="0"/>
                <a:cs typeface="Microsoft YaHei"/>
              </a:rPr>
              <a:t>. </a:t>
            </a:r>
            <a:endParaRPr lang="en-US" sz="30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p:txBody>
      </p:sp>
      <p:sp>
        <p:nvSpPr>
          <p:cNvPr id="9114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DA6D2E84-8FFC-4F1A-BBFB-724C5A7C9727}"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27</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Nombre</a:t>
            </a:r>
            <a:r>
              <a:rPr lang="en-US" sz="4400" dirty="0" smtClean="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P</a:t>
            </a:r>
            <a:r>
              <a:rPr lang="en-US" sz="4400" dirty="0" err="1" smtClean="0">
                <a:solidFill>
                  <a:srgbClr val="000000"/>
                </a:solidFill>
                <a:latin typeface="Calibri" pitchFamily="34" charset="0"/>
                <a:cs typeface="Microsoft YaHei"/>
              </a:rPr>
              <a:t>referido</a:t>
            </a:r>
            <a:r>
              <a:rPr lang="en-US" sz="4400" dirty="0" smtClean="0">
                <a:solidFill>
                  <a:srgbClr val="000000"/>
                </a:solidFill>
                <a:latin typeface="Calibri" pitchFamily="34" charset="0"/>
                <a:cs typeface="Microsoft YaHei"/>
              </a:rPr>
              <a:t> (RDA </a:t>
            </a:r>
            <a:r>
              <a:rPr lang="en-US" sz="4400" dirty="0">
                <a:solidFill>
                  <a:srgbClr val="000000"/>
                </a:solidFill>
                <a:latin typeface="Calibri" pitchFamily="34" charset="0"/>
                <a:cs typeface="Microsoft YaHei"/>
              </a:rPr>
              <a:t>11.2.2) </a:t>
            </a:r>
          </a:p>
        </p:txBody>
      </p:sp>
      <p:sp>
        <p:nvSpPr>
          <p:cNvPr id="93187" name="Text Box 2"/>
          <p:cNvSpPr txBox="1">
            <a:spLocks noChangeArrowheads="1"/>
          </p:cNvSpPr>
          <p:nvPr/>
        </p:nvSpPr>
        <p:spPr bwMode="auto">
          <a:xfrm>
            <a:off x="457200" y="1189038"/>
            <a:ext cx="8610600" cy="4525962"/>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err="1" smtClean="0">
                <a:solidFill>
                  <a:srgbClr val="000000"/>
                </a:solidFill>
                <a:latin typeface="Calibri" pitchFamily="34" charset="0"/>
                <a:cs typeface="Microsoft YaHei"/>
              </a:rPr>
              <a:t>Diferentes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formas</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mismo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i="1" dirty="0" err="1" smtClean="0">
                <a:solidFill>
                  <a:srgbClr val="000000"/>
                </a:solidFill>
                <a:latin typeface="Calibri" pitchFamily="34" charset="0"/>
                <a:cs typeface="Microsoft YaHei"/>
              </a:rPr>
              <a:t>continuación</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11.2.2.5)</a:t>
            </a: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smtClean="0">
                <a:solidFill>
                  <a:srgbClr val="000000"/>
                </a:solidFill>
                <a:latin typeface="Calibri" pitchFamily="34" charset="0"/>
                <a:cs typeface="Microsoft YaHei"/>
              </a:rPr>
              <a:t>Si no hay un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que</a:t>
            </a:r>
            <a:r>
              <a:rPr lang="en-US" sz="3200" dirty="0" smtClean="0">
                <a:solidFill>
                  <a:srgbClr val="000000"/>
                </a:solidFill>
                <a:latin typeface="Calibri" pitchFamily="34" charset="0"/>
                <a:cs typeface="Microsoft YaHei"/>
              </a:rPr>
              <a:t> se </a:t>
            </a:r>
            <a:r>
              <a:rPr lang="en-US" sz="3200" dirty="0" err="1" smtClean="0">
                <a:solidFill>
                  <a:srgbClr val="000000"/>
                </a:solidFill>
                <a:latin typeface="Calibri" pitchFamily="34" charset="0"/>
                <a:cs typeface="Microsoft YaHei"/>
              </a:rPr>
              <a:t>presenta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formalmente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seleccione</a:t>
            </a:r>
            <a:r>
              <a:rPr lang="en-US" sz="3200" dirty="0" smtClean="0">
                <a:solidFill>
                  <a:srgbClr val="000000"/>
                </a:solidFill>
                <a:latin typeface="Calibri" pitchFamily="34" charset="0"/>
                <a:cs typeface="Microsoft YaHei"/>
              </a:rPr>
              <a:t> la forma del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más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comúnmente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encontrada</a:t>
            </a:r>
            <a:r>
              <a:rPr lang="en-US" sz="3200" dirty="0" smtClean="0">
                <a:solidFill>
                  <a:srgbClr val="000000"/>
                </a:solidFill>
                <a:latin typeface="Calibri" pitchFamily="34" charset="0"/>
                <a:cs typeface="Microsoft YaHei"/>
              </a:rPr>
              <a:t>.</a:t>
            </a: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smtClean="0">
                <a:solidFill>
                  <a:srgbClr val="000000"/>
                </a:solidFill>
                <a:latin typeface="Calibri" pitchFamily="34" charset="0"/>
                <a:cs typeface="Microsoft YaHei"/>
              </a:rPr>
              <a:t>Si no hay forma </a:t>
            </a:r>
            <a:r>
              <a:rPr lang="en-US" sz="3200" dirty="0" err="1" smtClean="0">
                <a:solidFill>
                  <a:srgbClr val="000000"/>
                </a:solidFill>
                <a:latin typeface="Calibri" pitchFamily="34" charset="0"/>
                <a:cs typeface="Microsoft YaHei"/>
              </a:rPr>
              <a:t>más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comúnmente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encontrada</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seleccione</a:t>
            </a:r>
            <a:r>
              <a:rPr lang="en-US" sz="3200" dirty="0" smtClean="0">
                <a:solidFill>
                  <a:srgbClr val="000000"/>
                </a:solidFill>
                <a:latin typeface="Calibri" pitchFamily="34" charset="0"/>
                <a:cs typeface="Microsoft YaHei"/>
              </a:rPr>
              <a:t> la forma </a:t>
            </a:r>
            <a:r>
              <a:rPr lang="en-US" sz="3200" dirty="0" err="1" smtClean="0">
                <a:solidFill>
                  <a:srgbClr val="000000"/>
                </a:solidFill>
                <a:latin typeface="Calibri" pitchFamily="34" charset="0"/>
                <a:cs typeface="Microsoft YaHei"/>
              </a:rPr>
              <a:t>breve</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p:txBody>
      </p:sp>
      <p:sp>
        <p:nvSpPr>
          <p:cNvPr id="9318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85158CF2-32F4-4D51-B0D0-93495C15E7C6}"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28</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Nombre</a:t>
            </a:r>
            <a:r>
              <a:rPr lang="en-US" sz="4400" dirty="0" smtClean="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P</a:t>
            </a:r>
            <a:r>
              <a:rPr lang="en-US" sz="4400" dirty="0" err="1" smtClean="0">
                <a:solidFill>
                  <a:srgbClr val="000000"/>
                </a:solidFill>
                <a:latin typeface="Calibri" pitchFamily="34" charset="0"/>
                <a:cs typeface="Microsoft YaHei"/>
              </a:rPr>
              <a:t>referido</a:t>
            </a:r>
            <a:r>
              <a:rPr lang="en-US" sz="4400" dirty="0" smtClean="0">
                <a:solidFill>
                  <a:srgbClr val="000000"/>
                </a:solidFill>
                <a:latin typeface="Calibri" pitchFamily="34" charset="0"/>
                <a:cs typeface="Microsoft YaHei"/>
              </a:rPr>
              <a:t> (RDA </a:t>
            </a:r>
            <a:r>
              <a:rPr lang="en-US" sz="4400" dirty="0">
                <a:solidFill>
                  <a:srgbClr val="000000"/>
                </a:solidFill>
                <a:latin typeface="Calibri" pitchFamily="34" charset="0"/>
                <a:cs typeface="Microsoft YaHei"/>
              </a:rPr>
              <a:t>11.2.2) </a:t>
            </a:r>
          </a:p>
        </p:txBody>
      </p:sp>
      <p:sp>
        <p:nvSpPr>
          <p:cNvPr id="95235" name="Text Box 2"/>
          <p:cNvSpPr txBox="1">
            <a:spLocks noChangeArrowheads="1"/>
          </p:cNvSpPr>
          <p:nvPr/>
        </p:nvSpPr>
        <p:spPr bwMode="auto">
          <a:xfrm>
            <a:off x="457200" y="1189038"/>
            <a:ext cx="8229600" cy="4525962"/>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err="1" smtClean="0">
                <a:solidFill>
                  <a:srgbClr val="000000"/>
                </a:solidFill>
                <a:latin typeface="Calibri" pitchFamily="34" charset="0"/>
                <a:cs typeface="Microsoft YaHei"/>
              </a:rPr>
              <a:t>Lengua</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(11.2.2.5.2</a:t>
            </a:r>
            <a:r>
              <a:rPr lang="en-US" sz="3200" dirty="0">
                <a:solidFill>
                  <a:srgbClr val="000000"/>
                </a:solidFill>
                <a:latin typeface="Calibri" pitchFamily="34" charset="0"/>
                <a:cs typeface="Microsoft YaHei"/>
              </a:rPr>
              <a:t>)</a:t>
            </a: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smtClean="0">
                <a:solidFill>
                  <a:srgbClr val="000000"/>
                </a:solidFill>
                <a:latin typeface="Calibri" pitchFamily="34" charset="0"/>
                <a:cs typeface="Microsoft YaHei"/>
              </a:rPr>
              <a:t>Si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aparece</a:t>
            </a:r>
            <a:r>
              <a:rPr lang="en-US" sz="3200" dirty="0" smtClean="0">
                <a:solidFill>
                  <a:srgbClr val="000000"/>
                </a:solidFill>
                <a:latin typeface="Calibri" pitchFamily="34" charset="0"/>
                <a:cs typeface="Microsoft YaHei"/>
              </a:rPr>
              <a:t> en </a:t>
            </a:r>
            <a:r>
              <a:rPr lang="en-US" sz="3200" dirty="0" err="1" smtClean="0">
                <a:solidFill>
                  <a:srgbClr val="000000"/>
                </a:solidFill>
                <a:latin typeface="Calibri" pitchFamily="34" charset="0"/>
                <a:cs typeface="Microsoft YaHei"/>
              </a:rPr>
              <a:t>diferentes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lenguas</a:t>
            </a:r>
            <a:r>
              <a:rPr lang="en-US" sz="3200" dirty="0" smtClean="0">
                <a:solidFill>
                  <a:srgbClr val="000000"/>
                </a:solidFill>
                <a:latin typeface="Calibri" pitchFamily="34" charset="0"/>
                <a:cs typeface="Microsoft YaHei"/>
              </a:rPr>
              <a:t>, </a:t>
            </a:r>
            <a:r>
              <a:rPr lang="en-US" sz="3200" dirty="0" err="1">
                <a:solidFill>
                  <a:srgbClr val="000000"/>
                </a:solidFill>
                <a:latin typeface="Calibri" pitchFamily="34" charset="0"/>
                <a:cs typeface="Microsoft YaHei"/>
              </a:rPr>
              <a:t>seleccione</a:t>
            </a:r>
            <a:r>
              <a:rPr lang="en-US" sz="3200" dirty="0">
                <a:solidFill>
                  <a:srgbClr val="000000"/>
                </a:solidFill>
                <a:latin typeface="Calibri" pitchFamily="34" charset="0"/>
                <a:cs typeface="Microsoft YaHei"/>
              </a:rPr>
              <a:t> </a:t>
            </a:r>
            <a:r>
              <a:rPr lang="en-US" sz="3200" dirty="0" err="1">
                <a:solidFill>
                  <a:srgbClr val="000000"/>
                </a:solidFill>
                <a:latin typeface="Calibri" pitchFamily="34" charset="0"/>
                <a:cs typeface="Microsoft YaHei"/>
              </a:rPr>
              <a:t>como</a:t>
            </a:r>
            <a:r>
              <a:rPr lang="en-US" sz="3200" dirty="0">
                <a:solidFill>
                  <a:srgbClr val="000000"/>
                </a:solidFill>
                <a:latin typeface="Calibri" pitchFamily="34" charset="0"/>
                <a:cs typeface="Microsoft YaHei"/>
              </a:rPr>
              <a:t> el </a:t>
            </a:r>
            <a:r>
              <a:rPr lang="en-US" sz="3200" dirty="0" err="1">
                <a:solidFill>
                  <a:srgbClr val="000000"/>
                </a:solidFill>
                <a:latin typeface="Calibri" pitchFamily="34" charset="0"/>
                <a:cs typeface="Microsoft YaHei"/>
              </a:rPr>
              <a:t>nombre</a:t>
            </a:r>
            <a:r>
              <a:rPr lang="en-US" sz="3200" dirty="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preferido</a:t>
            </a:r>
            <a:r>
              <a:rPr lang="en-US" sz="3200" dirty="0" smtClean="0">
                <a:solidFill>
                  <a:srgbClr val="000000"/>
                </a:solidFill>
                <a:latin typeface="Calibri" pitchFamily="34" charset="0"/>
                <a:cs typeface="Microsoft YaHei"/>
              </a:rPr>
              <a:t> a la forma en la </a:t>
            </a:r>
            <a:r>
              <a:rPr lang="en-US" sz="3200" dirty="0" err="1" smtClean="0">
                <a:solidFill>
                  <a:srgbClr val="000000"/>
                </a:solidFill>
                <a:latin typeface="Calibri" pitchFamily="34" charset="0"/>
                <a:cs typeface="Microsoft YaHei"/>
              </a:rPr>
              <a:t>lengua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oficial</a:t>
            </a:r>
            <a:r>
              <a:rPr lang="en-US" sz="3200" dirty="0" smtClean="0">
                <a:solidFill>
                  <a:srgbClr val="000000"/>
                </a:solidFill>
                <a:latin typeface="Calibri" pitchFamily="34" charset="0"/>
                <a:cs typeface="Microsoft YaHei"/>
              </a:rPr>
              <a:t> de la </a:t>
            </a:r>
            <a:r>
              <a:rPr lang="en-US" sz="3200" dirty="0" err="1" smtClean="0">
                <a:solidFill>
                  <a:srgbClr val="000000"/>
                </a:solidFill>
                <a:latin typeface="Calibri" pitchFamily="34" charset="0"/>
                <a:cs typeface="Microsoft YaHei"/>
              </a:rPr>
              <a:t>entidad</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LC-PCC PS: </a:t>
            </a:r>
            <a:r>
              <a:rPr lang="en-US" sz="3200" dirty="0" smtClean="0">
                <a:solidFill>
                  <a:srgbClr val="000000"/>
                </a:solidFill>
                <a:latin typeface="Calibri" pitchFamily="34" charset="0"/>
                <a:cs typeface="Microsoft YaHei"/>
              </a:rPr>
              <a:t>Si hay </a:t>
            </a:r>
            <a:r>
              <a:rPr lang="en-US" sz="3200" dirty="0" err="1" smtClean="0">
                <a:solidFill>
                  <a:srgbClr val="000000"/>
                </a:solidFill>
                <a:latin typeface="Calibri" pitchFamily="34" charset="0"/>
                <a:cs typeface="Microsoft YaHei"/>
              </a:rPr>
              <a:t>más</a:t>
            </a:r>
            <a:r>
              <a:rPr lang="en-US" sz="3200" dirty="0" smtClean="0">
                <a:solidFill>
                  <a:srgbClr val="000000"/>
                </a:solidFill>
                <a:latin typeface="Calibri" pitchFamily="34" charset="0"/>
                <a:cs typeface="Microsoft YaHei"/>
              </a:rPr>
              <a:t> de un </a:t>
            </a:r>
            <a:r>
              <a:rPr lang="en-US" sz="3200" dirty="0" err="1" smtClean="0">
                <a:solidFill>
                  <a:srgbClr val="000000"/>
                </a:solidFill>
                <a:latin typeface="Calibri" pitchFamily="34" charset="0"/>
                <a:cs typeface="Microsoft YaHei"/>
              </a:rPr>
              <a:t>idioma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oficial</a:t>
            </a:r>
            <a:r>
              <a:rPr lang="en-US" sz="3200" dirty="0" smtClean="0">
                <a:solidFill>
                  <a:srgbClr val="000000"/>
                </a:solidFill>
                <a:latin typeface="Calibri" pitchFamily="34" charset="0"/>
                <a:cs typeface="Microsoft YaHei"/>
              </a:rPr>
              <a:t> y </a:t>
            </a:r>
            <a:r>
              <a:rPr lang="en-US" sz="3200" dirty="0" err="1" smtClean="0">
                <a:solidFill>
                  <a:srgbClr val="000000"/>
                </a:solidFill>
                <a:latin typeface="Calibri" pitchFamily="34" charset="0"/>
                <a:cs typeface="Microsoft YaHei"/>
              </a:rPr>
              <a:t>uno</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ellos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es</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inglés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seleccione</a:t>
            </a:r>
            <a:r>
              <a:rPr lang="en-US" sz="3200" dirty="0" smtClean="0">
                <a:solidFill>
                  <a:srgbClr val="000000"/>
                </a:solidFill>
                <a:latin typeface="Calibri" pitchFamily="34" charset="0"/>
                <a:cs typeface="Microsoft YaHei"/>
              </a:rPr>
              <a:t> la forma en </a:t>
            </a:r>
            <a:r>
              <a:rPr lang="en-US" sz="3200" dirty="0" err="1" smtClean="0">
                <a:solidFill>
                  <a:srgbClr val="000000"/>
                </a:solidFill>
                <a:latin typeface="Calibri" pitchFamily="34" charset="0"/>
                <a:cs typeface="Microsoft YaHei"/>
              </a:rPr>
              <a:t>inglés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como</a:t>
            </a:r>
            <a:r>
              <a:rPr lang="en-US" sz="3200" dirty="0" smtClean="0">
                <a:solidFill>
                  <a:srgbClr val="000000"/>
                </a:solidFill>
                <a:latin typeface="Calibri" pitchFamily="34" charset="0"/>
                <a:cs typeface="Microsoft YaHei"/>
              </a:rPr>
              <a:t> la forma </a:t>
            </a:r>
            <a:r>
              <a:rPr lang="en-US" sz="3200" dirty="0" err="1" smtClean="0">
                <a:solidFill>
                  <a:srgbClr val="000000"/>
                </a:solidFill>
                <a:latin typeface="Calibri" pitchFamily="34" charset="0"/>
                <a:cs typeface="Microsoft YaHei"/>
              </a:rPr>
              <a:t>preferida</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p:txBody>
      </p:sp>
      <p:sp>
        <p:nvSpPr>
          <p:cNvPr id="9523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0E51374-1A37-48C9-9564-353A682CE925}"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29</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Nombre</a:t>
            </a:r>
            <a:r>
              <a:rPr lang="en-US" sz="4400" dirty="0" smtClean="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P</a:t>
            </a:r>
            <a:r>
              <a:rPr lang="en-US" sz="4400" dirty="0" err="1" smtClean="0">
                <a:solidFill>
                  <a:srgbClr val="000000"/>
                </a:solidFill>
                <a:latin typeface="Calibri" pitchFamily="34" charset="0"/>
                <a:cs typeface="Microsoft YaHei"/>
              </a:rPr>
              <a:t>referido</a:t>
            </a:r>
            <a:r>
              <a:rPr lang="en-US" sz="4400" dirty="0" smtClean="0">
                <a:solidFill>
                  <a:srgbClr val="000000"/>
                </a:solidFill>
                <a:latin typeface="Calibri" pitchFamily="34" charset="0"/>
                <a:cs typeface="Microsoft YaHei"/>
              </a:rPr>
              <a:t> (RDA </a:t>
            </a:r>
            <a:r>
              <a:rPr lang="en-US" sz="4400" dirty="0">
                <a:solidFill>
                  <a:srgbClr val="000000"/>
                </a:solidFill>
                <a:latin typeface="Calibri" pitchFamily="34" charset="0"/>
                <a:cs typeface="Microsoft YaHei"/>
              </a:rPr>
              <a:t>11.2.2) </a:t>
            </a:r>
          </a:p>
        </p:txBody>
      </p:sp>
      <p:sp>
        <p:nvSpPr>
          <p:cNvPr id="97283" name="Text Box 2"/>
          <p:cNvSpPr txBox="1">
            <a:spLocks noChangeArrowheads="1"/>
          </p:cNvSpPr>
          <p:nvPr/>
        </p:nvSpPr>
        <p:spPr bwMode="auto">
          <a:xfrm>
            <a:off x="457200" y="1189038"/>
            <a:ext cx="8229600" cy="4525962"/>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err="1" smtClean="0">
                <a:solidFill>
                  <a:srgbClr val="000000"/>
                </a:solidFill>
                <a:latin typeface="Calibri" pitchFamily="34" charset="0"/>
                <a:cs typeface="Microsoft YaHei"/>
              </a:rPr>
              <a:t>Organismos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internacionales</a:t>
            </a:r>
            <a:r>
              <a:rPr lang="en-US" sz="3200" dirty="0" smtClean="0">
                <a:solidFill>
                  <a:srgbClr val="000000"/>
                </a:solidFill>
                <a:latin typeface="Calibri" pitchFamily="34" charset="0"/>
                <a:cs typeface="Microsoft YaHei"/>
              </a:rPr>
              <a:t> (11.2.2.5.3)</a:t>
            </a:r>
            <a:endParaRPr lang="en-US" sz="3200" dirty="0">
              <a:solidFill>
                <a:srgbClr val="000000"/>
              </a:solidFill>
              <a:latin typeface="Calibri" pitchFamily="34" charset="0"/>
              <a:cs typeface="Microsoft YaHei"/>
            </a:endParaRP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smtClean="0">
                <a:solidFill>
                  <a:srgbClr val="000000"/>
                </a:solidFill>
                <a:latin typeface="Calibri" pitchFamily="34" charset="0"/>
                <a:cs typeface="Microsoft YaHei"/>
              </a:rPr>
              <a:t>Si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de un </a:t>
            </a:r>
            <a:r>
              <a:rPr lang="en-US" sz="3200" dirty="0" err="1" smtClean="0">
                <a:solidFill>
                  <a:srgbClr val="000000"/>
                </a:solidFill>
                <a:latin typeface="Calibri" pitchFamily="34" charset="0"/>
                <a:cs typeface="Microsoft YaHei"/>
              </a:rPr>
              <a:t>organismo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internacional</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aparece</a:t>
            </a:r>
            <a:r>
              <a:rPr lang="en-US" sz="3200" dirty="0" smtClean="0">
                <a:solidFill>
                  <a:srgbClr val="000000"/>
                </a:solidFill>
                <a:latin typeface="Calibri" pitchFamily="34" charset="0"/>
                <a:cs typeface="Microsoft YaHei"/>
              </a:rPr>
              <a:t> en el </a:t>
            </a:r>
            <a:r>
              <a:rPr lang="en-US" sz="3200" dirty="0" err="1" smtClean="0">
                <a:solidFill>
                  <a:srgbClr val="000000"/>
                </a:solidFill>
                <a:latin typeface="Calibri" pitchFamily="34" charset="0"/>
                <a:cs typeface="Microsoft YaHei"/>
              </a:rPr>
              <a:t>idioma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preferido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por</a:t>
            </a:r>
            <a:r>
              <a:rPr lang="en-US" sz="3200" dirty="0" smtClean="0">
                <a:solidFill>
                  <a:srgbClr val="000000"/>
                </a:solidFill>
                <a:latin typeface="Calibri" pitchFamily="34" charset="0"/>
                <a:cs typeface="Microsoft YaHei"/>
              </a:rPr>
              <a:t> la </a:t>
            </a:r>
            <a:r>
              <a:rPr lang="en-US" sz="3200" dirty="0" err="1" smtClean="0">
                <a:solidFill>
                  <a:srgbClr val="000000"/>
                </a:solidFill>
                <a:latin typeface="Calibri" pitchFamily="34" charset="0"/>
                <a:cs typeface="Microsoft YaHei"/>
              </a:rPr>
              <a:t>agencia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creadora</a:t>
            </a:r>
            <a:r>
              <a:rPr lang="en-US" sz="3200" dirty="0" smtClean="0">
                <a:solidFill>
                  <a:srgbClr val="000000"/>
                </a:solidFill>
                <a:latin typeface="Calibri" pitchFamily="34" charset="0"/>
                <a:cs typeface="Microsoft YaHei"/>
              </a:rPr>
              <a:t> de la </a:t>
            </a:r>
            <a:r>
              <a:rPr lang="en-US" sz="3200" dirty="0" err="1" smtClean="0">
                <a:solidFill>
                  <a:srgbClr val="000000"/>
                </a:solidFill>
                <a:latin typeface="Calibri" pitchFamily="34" charset="0"/>
                <a:cs typeface="Microsoft YaHei"/>
              </a:rPr>
              <a:t>información</a:t>
            </a:r>
            <a:r>
              <a:rPr lang="en-US" sz="3200" dirty="0">
                <a:solidFill>
                  <a:srgbClr val="000000"/>
                </a:solidFill>
                <a:latin typeface="Calibri" pitchFamily="34" charset="0"/>
                <a:cs typeface="Microsoft YaHei"/>
              </a:rPr>
              <a:t>,</a:t>
            </a:r>
            <a:r>
              <a:rPr lang="en-US" sz="3200" dirty="0" smtClean="0">
                <a:solidFill>
                  <a:srgbClr val="000000"/>
                </a:solidFill>
                <a:latin typeface="Calibri" pitchFamily="34" charset="0"/>
                <a:cs typeface="Microsoft YaHei"/>
              </a:rPr>
              <a:t> en los </a:t>
            </a:r>
            <a:r>
              <a:rPr lang="en-US" sz="3200" dirty="0" err="1" smtClean="0">
                <a:solidFill>
                  <a:srgbClr val="000000"/>
                </a:solidFill>
                <a:latin typeface="Calibri" pitchFamily="34" charset="0"/>
                <a:cs typeface="Microsoft YaHei"/>
              </a:rPr>
              <a:t>recursos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asociados</a:t>
            </a:r>
            <a:r>
              <a:rPr lang="en-US" sz="3200" dirty="0" smtClean="0">
                <a:solidFill>
                  <a:srgbClr val="000000"/>
                </a:solidFill>
                <a:latin typeface="Calibri" pitchFamily="34" charset="0"/>
                <a:cs typeface="Microsoft YaHei"/>
              </a:rPr>
              <a:t> con </a:t>
            </a:r>
            <a:r>
              <a:rPr lang="en-US" sz="3200" dirty="0" err="1" smtClean="0">
                <a:solidFill>
                  <a:srgbClr val="000000"/>
                </a:solidFill>
                <a:latin typeface="Calibri" pitchFamily="34" charset="0"/>
                <a:cs typeface="Microsoft YaHei"/>
              </a:rPr>
              <a:t>él</a:t>
            </a:r>
            <a:r>
              <a:rPr lang="en-US" sz="3200" dirty="0">
                <a:solidFill>
                  <a:srgbClr val="000000"/>
                </a:solidFill>
                <a:latin typeface="Calibri" pitchFamily="34" charset="0"/>
                <a:cs typeface="Microsoft YaHei"/>
              </a:rPr>
              <a:t>;</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seleccione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dicha</a:t>
            </a:r>
            <a:r>
              <a:rPr lang="en-US" sz="3200" dirty="0" smtClean="0">
                <a:solidFill>
                  <a:srgbClr val="000000"/>
                </a:solidFill>
                <a:latin typeface="Calibri" pitchFamily="34" charset="0"/>
                <a:cs typeface="Microsoft YaHei"/>
              </a:rPr>
              <a:t> forma </a:t>
            </a:r>
            <a:r>
              <a:rPr lang="en-US" sz="3200" dirty="0" err="1" smtClean="0">
                <a:solidFill>
                  <a:srgbClr val="000000"/>
                </a:solidFill>
                <a:latin typeface="Calibri" pitchFamily="34" charset="0"/>
                <a:cs typeface="Microsoft YaHei"/>
              </a:rPr>
              <a:t>como</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preferido</a:t>
            </a:r>
            <a:r>
              <a:rPr lang="en-US" sz="3200" dirty="0" smtClean="0">
                <a:solidFill>
                  <a:srgbClr val="000000"/>
                </a:solidFill>
                <a:latin typeface="Calibri" pitchFamily="34" charset="0"/>
                <a:cs typeface="Microsoft YaHei"/>
              </a:rPr>
              <a:t>.</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smtClean="0">
                <a:solidFill>
                  <a:srgbClr val="000000"/>
                </a:solidFill>
                <a:latin typeface="Calibri" pitchFamily="34" charset="0"/>
                <a:cs typeface="Microsoft YaHei"/>
              </a:rPr>
              <a:t>LC-PCC </a:t>
            </a:r>
            <a:r>
              <a:rPr lang="en-US" sz="3200" dirty="0">
                <a:solidFill>
                  <a:srgbClr val="000000"/>
                </a:solidFill>
                <a:latin typeface="Calibri" pitchFamily="34" charset="0"/>
                <a:cs typeface="Microsoft YaHei"/>
              </a:rPr>
              <a:t>PS:  </a:t>
            </a:r>
            <a:r>
              <a:rPr lang="en-US" sz="3200" dirty="0" smtClean="0">
                <a:solidFill>
                  <a:srgbClr val="000000"/>
                </a:solidFill>
                <a:latin typeface="Calibri" pitchFamily="34" charset="0"/>
                <a:cs typeface="Microsoft YaHei"/>
              </a:rPr>
              <a:t>Si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entidad</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internacional</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aparece</a:t>
            </a:r>
            <a:r>
              <a:rPr lang="en-US" sz="3200" dirty="0" smtClean="0">
                <a:solidFill>
                  <a:srgbClr val="000000"/>
                </a:solidFill>
                <a:latin typeface="Calibri" pitchFamily="34" charset="0"/>
                <a:cs typeface="Microsoft YaHei"/>
              </a:rPr>
              <a:t> en </a:t>
            </a:r>
            <a:r>
              <a:rPr lang="en-US" sz="3200" dirty="0" err="1" smtClean="0">
                <a:solidFill>
                  <a:srgbClr val="000000"/>
                </a:solidFill>
                <a:latin typeface="Calibri" pitchFamily="34" charset="0"/>
                <a:cs typeface="Microsoft YaHei"/>
              </a:rPr>
              <a:t>inglés</a:t>
            </a:r>
            <a:r>
              <a:rPr lang="en-US" sz="3200" dirty="0" smtClean="0">
                <a:solidFill>
                  <a:srgbClr val="000000"/>
                </a:solidFill>
                <a:latin typeface="Calibri" pitchFamily="34" charset="0"/>
                <a:cs typeface="Microsoft YaHei"/>
              </a:rPr>
              <a:t> en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fuentes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asociadas</a:t>
            </a:r>
            <a:r>
              <a:rPr lang="en-US" sz="3200" dirty="0" smtClean="0">
                <a:solidFill>
                  <a:srgbClr val="000000"/>
                </a:solidFill>
                <a:latin typeface="Calibri" pitchFamily="34" charset="0"/>
                <a:cs typeface="Microsoft YaHei"/>
              </a:rPr>
              <a:t> a </a:t>
            </a:r>
            <a:r>
              <a:rPr lang="en-US" sz="3200" dirty="0" err="1" smtClean="0">
                <a:solidFill>
                  <a:srgbClr val="000000"/>
                </a:solidFill>
                <a:latin typeface="Calibri" pitchFamily="34" charset="0"/>
                <a:cs typeface="Microsoft YaHei"/>
              </a:rPr>
              <a:t>él</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seleccione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esa</a:t>
            </a:r>
            <a:r>
              <a:rPr lang="en-US" sz="3200" dirty="0" smtClean="0">
                <a:solidFill>
                  <a:srgbClr val="000000"/>
                </a:solidFill>
                <a:latin typeface="Calibri" pitchFamily="34" charset="0"/>
                <a:cs typeface="Microsoft YaHei"/>
              </a:rPr>
              <a:t> forma </a:t>
            </a:r>
            <a:r>
              <a:rPr lang="en-US" sz="3200" dirty="0" err="1" smtClean="0">
                <a:solidFill>
                  <a:srgbClr val="000000"/>
                </a:solidFill>
                <a:latin typeface="Calibri" pitchFamily="34" charset="0"/>
                <a:cs typeface="Microsoft YaHei"/>
              </a:rPr>
              <a:t>como</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preferido</a:t>
            </a:r>
            <a:endParaRPr lang="en-US" sz="3200" dirty="0">
              <a:solidFill>
                <a:srgbClr val="000000"/>
              </a:solidFill>
              <a:latin typeface="Calibri" pitchFamily="34" charset="0"/>
              <a:cs typeface="Microsoft YaHei"/>
            </a:endParaRPr>
          </a:p>
        </p:txBody>
      </p:sp>
      <p:sp>
        <p:nvSpPr>
          <p:cNvPr id="9728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D10C5C2F-2EC3-4E14-8527-2D64B7C18057}"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30</a:t>
            </a:fld>
            <a:endParaRPr lang="en-US" sz="1200" dirty="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Nombre</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preferido</a:t>
            </a:r>
            <a:r>
              <a:rPr lang="en-US" sz="4400" dirty="0" smtClean="0">
                <a:solidFill>
                  <a:srgbClr val="000000"/>
                </a:solidFill>
                <a:latin typeface="Calibri" pitchFamily="34" charset="0"/>
                <a:cs typeface="Microsoft YaHei"/>
              </a:rPr>
              <a:t> (RDA </a:t>
            </a:r>
            <a:r>
              <a:rPr lang="en-US" sz="4400" dirty="0">
                <a:solidFill>
                  <a:srgbClr val="000000"/>
                </a:solidFill>
                <a:latin typeface="Calibri" pitchFamily="34" charset="0"/>
                <a:cs typeface="Microsoft YaHei"/>
              </a:rPr>
              <a:t>11.2.2) </a:t>
            </a:r>
          </a:p>
        </p:txBody>
      </p:sp>
      <p:sp>
        <p:nvSpPr>
          <p:cNvPr id="99331" name="Text Box 2"/>
          <p:cNvSpPr txBox="1">
            <a:spLocks noChangeArrowheads="1"/>
          </p:cNvSpPr>
          <p:nvPr/>
        </p:nvSpPr>
        <p:spPr bwMode="auto">
          <a:xfrm>
            <a:off x="285720" y="1214422"/>
            <a:ext cx="8643998" cy="4662850"/>
          </a:xfrm>
          <a:prstGeom prst="rect">
            <a:avLst/>
          </a:prstGeom>
          <a:noFill/>
          <a:ln w="9525">
            <a:noFill/>
            <a:round/>
            <a:headEnd/>
            <a:tailEnd/>
          </a:ln>
        </p:spPr>
        <p:txBody>
          <a:bodyPr lIns="90000" tIns="45000" rIns="90000" bIns="45000"/>
          <a:lstStyle/>
          <a:p>
            <a:pPr marL="342900" indent="-330200">
              <a:spcBef>
                <a:spcPts val="638"/>
              </a:spcBef>
              <a:spcAft>
                <a:spcPts val="1425"/>
              </a:spcAft>
              <a:buSzPct val="100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dirty="0" err="1" smtClean="0">
                <a:solidFill>
                  <a:srgbClr val="000000"/>
                </a:solidFill>
                <a:latin typeface="Calibri" pitchFamily="34" charset="0"/>
                <a:cs typeface="Microsoft YaHei"/>
              </a:rPr>
              <a:t>Cambio</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(11.2.2.6</a:t>
            </a:r>
            <a:r>
              <a:rPr lang="en-US" sz="3200" dirty="0">
                <a:solidFill>
                  <a:srgbClr val="000000"/>
                </a:solidFill>
                <a:latin typeface="Calibri" pitchFamily="34" charset="0"/>
                <a:cs typeface="Microsoft YaHei"/>
              </a:rPr>
              <a:t>)</a:t>
            </a:r>
          </a:p>
          <a:p>
            <a:pPr marL="342900" indent="-330200">
              <a:spcBef>
                <a:spcPts val="638"/>
              </a:spcBef>
              <a:spcAft>
                <a:spcPts val="1425"/>
              </a:spcAft>
              <a:buClr>
                <a:srgbClr val="000000"/>
              </a:buClr>
              <a:buFontTx/>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dirty="0" smtClean="0">
                <a:solidFill>
                  <a:srgbClr val="000000"/>
                </a:solidFill>
                <a:latin typeface="Calibri" pitchFamily="34" charset="0"/>
                <a:cs typeface="Microsoft YaHei"/>
              </a:rPr>
              <a:t>Si la </a:t>
            </a:r>
            <a:r>
              <a:rPr lang="en-US" sz="3200" dirty="0" err="1" smtClean="0">
                <a:solidFill>
                  <a:srgbClr val="000000"/>
                </a:solidFill>
                <a:latin typeface="Calibri" pitchFamily="34" charset="0"/>
                <a:cs typeface="Microsoft YaHei"/>
              </a:rPr>
              <a:t>entidad</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corporativa</a:t>
            </a:r>
            <a:r>
              <a:rPr lang="en-US" sz="3200" dirty="0" smtClean="0">
                <a:solidFill>
                  <a:srgbClr val="000000"/>
                </a:solidFill>
                <a:latin typeface="Calibri" pitchFamily="34" charset="0"/>
                <a:cs typeface="Microsoft YaHei"/>
              </a:rPr>
              <a:t> cambia </a:t>
            </a:r>
            <a:r>
              <a:rPr lang="en-US" sz="3200" dirty="0" err="1" smtClean="0">
                <a:solidFill>
                  <a:srgbClr val="000000"/>
                </a:solidFill>
                <a:latin typeface="Calibri" pitchFamily="34" charset="0"/>
                <a:cs typeface="Microsoft YaHei"/>
              </a:rPr>
              <a:t>su</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cree</a:t>
            </a:r>
            <a:r>
              <a:rPr lang="en-US" sz="3200" dirty="0" smtClean="0">
                <a:solidFill>
                  <a:srgbClr val="000000"/>
                </a:solidFill>
                <a:latin typeface="Calibri" pitchFamily="34" charset="0"/>
                <a:cs typeface="Microsoft YaHei"/>
              </a:rPr>
              <a:t> un </a:t>
            </a:r>
            <a:r>
              <a:rPr lang="en-US" sz="3200" dirty="0" err="1" smtClean="0">
                <a:solidFill>
                  <a:srgbClr val="000000"/>
                </a:solidFill>
                <a:latin typeface="Calibri" pitchFamily="34" charset="0"/>
                <a:cs typeface="Microsoft YaHei"/>
              </a:rPr>
              <a:t>nuevo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registro</a:t>
            </a:r>
            <a:r>
              <a:rPr lang="en-US" sz="3200" dirty="0" smtClean="0">
                <a:solidFill>
                  <a:srgbClr val="000000"/>
                </a:solidFill>
                <a:latin typeface="Calibri" pitchFamily="34" charset="0"/>
                <a:cs typeface="Microsoft YaHei"/>
              </a:rPr>
              <a:t> para el </a:t>
            </a:r>
            <a:r>
              <a:rPr lang="en-US" sz="3200" dirty="0" err="1" smtClean="0">
                <a:solidFill>
                  <a:srgbClr val="000000"/>
                </a:solidFill>
                <a:latin typeface="Calibri" pitchFamily="34" charset="0"/>
                <a:cs typeface="Microsoft YaHei"/>
              </a:rPr>
              <a:t>nuevo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Use la forma anterior con </a:t>
            </a:r>
            <a:r>
              <a:rPr lang="en-US" sz="3200" dirty="0" err="1" smtClean="0">
                <a:solidFill>
                  <a:srgbClr val="000000"/>
                </a:solidFill>
                <a:latin typeface="Calibri" pitchFamily="34" charset="0"/>
                <a:cs typeface="Microsoft YaHei"/>
              </a:rPr>
              <a:t>recursos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asociados</a:t>
            </a:r>
            <a:r>
              <a:rPr lang="en-US" sz="3200" dirty="0" smtClean="0">
                <a:solidFill>
                  <a:srgbClr val="000000"/>
                </a:solidFill>
                <a:latin typeface="Calibri" pitchFamily="34" charset="0"/>
                <a:cs typeface="Microsoft YaHei"/>
              </a:rPr>
              <a:t> con </a:t>
            </a:r>
            <a:r>
              <a:rPr lang="en-US" sz="3200" dirty="0" err="1" smtClean="0">
                <a:solidFill>
                  <a:srgbClr val="000000"/>
                </a:solidFill>
                <a:latin typeface="Calibri" pitchFamily="34" charset="0"/>
                <a:cs typeface="Microsoft YaHei"/>
              </a:rPr>
              <a:t>ella</a:t>
            </a:r>
            <a:r>
              <a:rPr lang="en-US" sz="3200" dirty="0" smtClean="0">
                <a:solidFill>
                  <a:srgbClr val="000000"/>
                </a:solidFill>
                <a:latin typeface="Calibri" pitchFamily="34" charset="0"/>
                <a:cs typeface="Microsoft YaHei"/>
              </a:rPr>
              <a:t>; y la forma posterior con </a:t>
            </a:r>
            <a:r>
              <a:rPr lang="en-US" sz="3200" dirty="0" err="1" smtClean="0">
                <a:solidFill>
                  <a:srgbClr val="000000"/>
                </a:solidFill>
                <a:latin typeface="Calibri" pitchFamily="34" charset="0"/>
                <a:cs typeface="Microsoft YaHei"/>
              </a:rPr>
              <a:t>recursos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asociados</a:t>
            </a:r>
            <a:r>
              <a:rPr lang="en-US" sz="3200" dirty="0" smtClean="0">
                <a:solidFill>
                  <a:srgbClr val="000000"/>
                </a:solidFill>
                <a:latin typeface="Calibri" pitchFamily="34" charset="0"/>
                <a:cs typeface="Microsoft YaHei"/>
              </a:rPr>
              <a:t> con </a:t>
            </a:r>
            <a:r>
              <a:rPr lang="en-US" sz="3200" dirty="0" err="1">
                <a:solidFill>
                  <a:srgbClr val="000000"/>
                </a:solidFill>
                <a:latin typeface="Calibri" pitchFamily="34" charset="0"/>
                <a:cs typeface="Microsoft YaHei"/>
              </a:rPr>
              <a:t>e</a:t>
            </a:r>
            <a:r>
              <a:rPr lang="en-US" sz="3200" dirty="0" err="1" smtClean="0">
                <a:solidFill>
                  <a:srgbClr val="000000"/>
                </a:solidFill>
                <a:latin typeface="Calibri" pitchFamily="34" charset="0"/>
                <a:cs typeface="Microsoft YaHei"/>
              </a:rPr>
              <a:t>sa</a:t>
            </a:r>
            <a:r>
              <a:rPr lang="en-US" sz="3200" dirty="0" smtClean="0">
                <a:solidFill>
                  <a:srgbClr val="000000"/>
                </a:solidFill>
                <a:latin typeface="Calibri" pitchFamily="34" charset="0"/>
                <a:cs typeface="Microsoft YaHei"/>
              </a:rPr>
              <a:t>. </a:t>
            </a:r>
          </a:p>
          <a:p>
            <a:pPr marL="755650" lvl="1">
              <a:spcBef>
                <a:spcPts val="638"/>
              </a:spcBef>
              <a:spcAft>
                <a:spcPts val="1425"/>
              </a:spcAft>
              <a:buClr>
                <a:srgbClr val="000000"/>
              </a:buCl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dirty="0" err="1" smtClean="0">
                <a:solidFill>
                  <a:srgbClr val="000000"/>
                </a:solidFill>
                <a:latin typeface="Calibri" pitchFamily="34" charset="0"/>
                <a:cs typeface="Microsoft YaHei"/>
              </a:rPr>
              <a:t>Ej</a:t>
            </a:r>
            <a:r>
              <a:rPr lang="en-US" sz="3200" dirty="0" smtClean="0">
                <a:solidFill>
                  <a:srgbClr val="000000"/>
                </a:solidFill>
                <a:latin typeface="Calibri" pitchFamily="34" charset="0"/>
                <a:cs typeface="Microsoft YaHei"/>
              </a:rPr>
              <a:t>.: </a:t>
            </a:r>
            <a:r>
              <a:rPr lang="en-US" sz="2800" dirty="0" smtClean="0">
                <a:solidFill>
                  <a:srgbClr val="000000"/>
                </a:solidFill>
                <a:latin typeface="Calibri" pitchFamily="34" charset="0"/>
                <a:cs typeface="Microsoft YaHei"/>
              </a:rPr>
              <a:t>Loft</a:t>
            </a:r>
            <a:r>
              <a:rPr lang="en-US" sz="2800" dirty="0">
                <a:solidFill>
                  <a:srgbClr val="000000"/>
                </a:solidFill>
                <a:latin typeface="Calibri" pitchFamily="34" charset="0"/>
                <a:cs typeface="Microsoft YaHei"/>
              </a:rPr>
              <a:t>, Inc. =&gt; Pepsi-Cola Company =&gt; </a:t>
            </a:r>
            <a:r>
              <a:rPr lang="en-US" sz="2800" dirty="0" smtClean="0">
                <a:solidFill>
                  <a:srgbClr val="000000"/>
                </a:solidFill>
                <a:latin typeface="Calibri" pitchFamily="34" charset="0"/>
                <a:cs typeface="Microsoft YaHei"/>
              </a:rPr>
              <a:t>PepsiCo</a:t>
            </a:r>
          </a:p>
          <a:p>
            <a:pPr marL="342900" indent="-330200">
              <a:spcBef>
                <a:spcPts val="638"/>
              </a:spcBef>
              <a:spcAft>
                <a:spcPts val="1425"/>
              </a:spcAft>
              <a:buClr>
                <a:srgbClr val="000000"/>
              </a:buClr>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2800" dirty="0">
              <a:solidFill>
                <a:srgbClr val="000000"/>
              </a:solidFill>
              <a:latin typeface="Calibri" pitchFamily="34" charset="0"/>
              <a:cs typeface="Microsoft YaHei"/>
            </a:endParaRPr>
          </a:p>
        </p:txBody>
      </p:sp>
      <p:sp>
        <p:nvSpPr>
          <p:cNvPr id="9933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A194968A-B3EE-4B41-8B84-1AC454D518F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31</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7" name="Picture 1"/>
          <p:cNvPicPr>
            <a:picLocks noChangeAspect="1" noChangeArrowheads="1"/>
          </p:cNvPicPr>
          <p:nvPr/>
        </p:nvPicPr>
        <p:blipFill>
          <a:blip r:embed="rId3"/>
          <a:srcRect l="8704" t="12874" r="4100" b="3308"/>
          <a:stretch>
            <a:fillRect/>
          </a:stretch>
        </p:blipFill>
        <p:spPr bwMode="auto">
          <a:xfrm>
            <a:off x="5029200" y="1295400"/>
            <a:ext cx="3870325" cy="5019675"/>
          </a:xfrm>
          <a:prstGeom prst="rect">
            <a:avLst/>
          </a:prstGeom>
          <a:noFill/>
          <a:ln w="9525">
            <a:noFill/>
            <a:round/>
            <a:headEnd/>
            <a:tailEnd/>
          </a:ln>
        </p:spPr>
      </p:pic>
      <p:pic>
        <p:nvPicPr>
          <p:cNvPr id="101378" name="Picture 2"/>
          <p:cNvPicPr>
            <a:picLocks noChangeAspect="1" noChangeArrowheads="1"/>
          </p:cNvPicPr>
          <p:nvPr/>
        </p:nvPicPr>
        <p:blipFill>
          <a:blip r:embed="rId4"/>
          <a:srcRect l="8810" t="10419" r="3348" b="1591"/>
          <a:stretch>
            <a:fillRect/>
          </a:stretch>
        </p:blipFill>
        <p:spPr bwMode="auto">
          <a:xfrm>
            <a:off x="533400" y="304800"/>
            <a:ext cx="4252914" cy="5607050"/>
          </a:xfrm>
          <a:prstGeom prst="rect">
            <a:avLst/>
          </a:prstGeom>
          <a:noFill/>
          <a:ln w="9525">
            <a:noFill/>
            <a:round/>
            <a:headEnd/>
            <a:tailEnd/>
          </a:ln>
        </p:spPr>
      </p:pic>
      <p:sp>
        <p:nvSpPr>
          <p:cNvPr id="3" name="TextBox 2"/>
          <p:cNvSpPr txBox="1"/>
          <p:nvPr/>
        </p:nvSpPr>
        <p:spPr>
          <a:xfrm>
            <a:off x="5334000" y="304800"/>
            <a:ext cx="2895600" cy="769938"/>
          </a:xfrm>
          <a:prstGeom prst="rect">
            <a:avLst/>
          </a:prstGeom>
          <a:noFill/>
        </p:spPr>
        <p:txBody>
          <a:bodyPr>
            <a:spAutoFit/>
          </a:bodyPr>
          <a:lstStyle/>
          <a:p>
            <a:pPr algn="ctr" eaLnBrk="0" hangingPunct="0">
              <a:defRPr/>
            </a:pPr>
            <a:r>
              <a:rPr lang="en-US" sz="4400" dirty="0" err="1" smtClean="0">
                <a:solidFill>
                  <a:schemeClr val="tx1"/>
                </a:solidFill>
                <a:latin typeface="+mj-lt"/>
                <a:ea typeface="Microsoft YaHei" panose="020B0503020204020204" pitchFamily="34" charset="-122"/>
                <a:cs typeface="+mn-cs"/>
              </a:rPr>
              <a:t>Ejercicio</a:t>
            </a:r>
            <a:endParaRPr lang="en-US" sz="4400" dirty="0">
              <a:solidFill>
                <a:schemeClr val="tx1"/>
              </a:solidFill>
              <a:latin typeface="+mj-lt"/>
              <a:ea typeface="Microsoft YaHei" panose="020B0503020204020204" pitchFamily="34" charset="-122"/>
              <a:cs typeface="+mn-cs"/>
            </a:endParaRPr>
          </a:p>
        </p:txBody>
      </p:sp>
      <p:sp>
        <p:nvSpPr>
          <p:cNvPr id="10138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7004853-6E83-412A-8827-347894414A1C}"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32</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5" name="Picture 1"/>
          <p:cNvPicPr>
            <a:picLocks noChangeAspect="1" noChangeArrowheads="1"/>
          </p:cNvPicPr>
          <p:nvPr/>
        </p:nvPicPr>
        <p:blipFill>
          <a:blip r:embed="rId3"/>
          <a:srcRect l="8270" t="11690" r="5003" b="3558"/>
          <a:stretch>
            <a:fillRect/>
          </a:stretch>
        </p:blipFill>
        <p:spPr bwMode="auto">
          <a:xfrm>
            <a:off x="1066800" y="44624"/>
            <a:ext cx="8041704" cy="6618765"/>
          </a:xfrm>
          <a:prstGeom prst="rect">
            <a:avLst/>
          </a:prstGeom>
          <a:noFill/>
          <a:ln w="9525">
            <a:noFill/>
            <a:round/>
            <a:headEnd/>
            <a:tailEnd/>
          </a:ln>
        </p:spPr>
      </p:pic>
      <p:sp>
        <p:nvSpPr>
          <p:cNvPr id="103426" name="Text Box 2"/>
          <p:cNvSpPr txBox="1">
            <a:spLocks noChangeArrowheads="1"/>
          </p:cNvSpPr>
          <p:nvPr/>
        </p:nvSpPr>
        <p:spPr bwMode="auto">
          <a:xfrm>
            <a:off x="1066800" y="1524000"/>
            <a:ext cx="1143000" cy="368300"/>
          </a:xfrm>
          <a:prstGeom prst="rect">
            <a:avLst/>
          </a:prstGeom>
          <a:noFill/>
          <a:ln w="9525">
            <a:noFill/>
            <a:round/>
            <a:headEnd/>
            <a:tailEnd/>
          </a:ln>
        </p:spPr>
        <p:txBody>
          <a:bodyPr lIns="90000" tIns="46800" rIns="90000" bIns="46800">
            <a:spAutoFit/>
          </a:bodyPr>
          <a:lstStyle/>
          <a:p>
            <a:pPr eaLnBrk="0" hangingPunct="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FFFFFF"/>
                </a:solidFill>
                <a:cs typeface="Microsoft YaHei"/>
              </a:rPr>
              <a:t>Page 9</a:t>
            </a:r>
          </a:p>
        </p:txBody>
      </p:sp>
      <p:sp>
        <p:nvSpPr>
          <p:cNvPr id="2" name="TextBox 1"/>
          <p:cNvSpPr txBox="1"/>
          <p:nvPr/>
        </p:nvSpPr>
        <p:spPr>
          <a:xfrm>
            <a:off x="205026" y="1501471"/>
            <a:ext cx="861774" cy="4267200"/>
          </a:xfrm>
          <a:prstGeom prst="rect">
            <a:avLst/>
          </a:prstGeom>
          <a:noFill/>
        </p:spPr>
        <p:txBody>
          <a:bodyPr vert="vert270">
            <a:spAutoFit/>
          </a:bodyPr>
          <a:lstStyle/>
          <a:p>
            <a:pPr algn="ctr" eaLnBrk="0" hangingPunct="0">
              <a:defRPr/>
            </a:pPr>
            <a:r>
              <a:rPr lang="en-US" sz="4400" dirty="0" err="1" smtClean="0">
                <a:solidFill>
                  <a:schemeClr val="tx1"/>
                </a:solidFill>
                <a:latin typeface="+mj-lt"/>
                <a:ea typeface="Microsoft YaHei" panose="020B0503020204020204" pitchFamily="34" charset="-122"/>
                <a:cs typeface="+mn-cs"/>
              </a:rPr>
              <a:t>Ejercicio</a:t>
            </a:r>
            <a:endParaRPr lang="en-US" sz="4400" dirty="0">
              <a:solidFill>
                <a:schemeClr val="tx1"/>
              </a:solidFill>
              <a:latin typeface="+mj-lt"/>
              <a:ea typeface="Microsoft YaHei" panose="020B0503020204020204" pitchFamily="34" charset="-122"/>
              <a:cs typeface="+mn-cs"/>
            </a:endParaRPr>
          </a:p>
        </p:txBody>
      </p:sp>
      <p:sp>
        <p:nvSpPr>
          <p:cNvPr id="103429" name="Slide Number Placeholder 3"/>
          <p:cNvSpPr txBox="1">
            <a:spLocks noGrp="1"/>
          </p:cNvSpPr>
          <p:nvPr/>
        </p:nvSpPr>
        <p:spPr bwMode="auto">
          <a:xfrm>
            <a:off x="6804025" y="6194425"/>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4EF5BAAF-3AC6-4D52-8360-51A2CB812B30}"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33</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103430" name="Slide Number Placeholder 3"/>
          <p:cNvSpPr txBox="1">
            <a:spLocks noGrp="1"/>
          </p:cNvSpPr>
          <p:nvPr/>
        </p:nvSpPr>
        <p:spPr bwMode="auto">
          <a:xfrm>
            <a:off x="7023100" y="373380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B8374A12-AD7F-4A99-8EB9-0BE89177E227}"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33</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3" name="Picture 1"/>
          <p:cNvPicPr>
            <a:picLocks noChangeAspect="1" noChangeArrowheads="1"/>
          </p:cNvPicPr>
          <p:nvPr/>
        </p:nvPicPr>
        <p:blipFill>
          <a:blip r:embed="rId3"/>
          <a:srcRect/>
          <a:stretch>
            <a:fillRect/>
          </a:stretch>
        </p:blipFill>
        <p:spPr bwMode="auto">
          <a:xfrm>
            <a:off x="1295400" y="104775"/>
            <a:ext cx="6858000" cy="6753225"/>
          </a:xfrm>
          <a:prstGeom prst="rect">
            <a:avLst/>
          </a:prstGeom>
          <a:noFill/>
          <a:ln w="9525">
            <a:noFill/>
            <a:round/>
            <a:headEnd/>
            <a:tailEnd/>
          </a:ln>
        </p:spPr>
      </p:pic>
      <p:sp>
        <p:nvSpPr>
          <p:cNvPr id="2" name="TextBox 1"/>
          <p:cNvSpPr txBox="1"/>
          <p:nvPr/>
        </p:nvSpPr>
        <p:spPr>
          <a:xfrm>
            <a:off x="291028" y="2057400"/>
            <a:ext cx="636072" cy="1752600"/>
          </a:xfrm>
          <a:prstGeom prst="rect">
            <a:avLst/>
          </a:prstGeom>
          <a:noFill/>
        </p:spPr>
        <p:txBody>
          <a:bodyPr vert="vert270">
            <a:spAutoFit/>
            <a:scene3d>
              <a:camera prst="orthographicFront">
                <a:rot lat="600000" lon="240000" rev="0"/>
              </a:camera>
              <a:lightRig rig="threePt" dir="t"/>
            </a:scene3d>
          </a:bodyPr>
          <a:lstStyle/>
          <a:p>
            <a:pPr algn="ctr" eaLnBrk="0" hangingPunct="0">
              <a:defRPr/>
            </a:pPr>
            <a:r>
              <a:rPr lang="en-US" sz="4400" baseline="45000" dirty="0" err="1" smtClean="0">
                <a:solidFill>
                  <a:schemeClr val="tx1"/>
                </a:solidFill>
                <a:latin typeface="Calibri" panose="020F0502020204030204" pitchFamily="34" charset="0"/>
                <a:ea typeface="Microsoft YaHei" panose="020B0503020204020204" pitchFamily="34" charset="-122"/>
                <a:cs typeface="+mn-cs"/>
              </a:rPr>
              <a:t>Ejercicio</a:t>
            </a:r>
            <a:endParaRPr lang="en-US" sz="4400" baseline="45000" dirty="0">
              <a:solidFill>
                <a:schemeClr val="tx1"/>
              </a:solidFill>
              <a:latin typeface="Calibri" panose="020F0502020204030204" pitchFamily="34" charset="0"/>
              <a:ea typeface="Microsoft YaHei"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Text Box 1"/>
          <p:cNvSpPr txBox="1">
            <a:spLocks noChangeArrowheads="1"/>
          </p:cNvSpPr>
          <p:nvPr/>
        </p:nvSpPr>
        <p:spPr bwMode="auto">
          <a:xfrm>
            <a:off x="457200" y="274638"/>
            <a:ext cx="8229600" cy="208756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Nombres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preferidos</a:t>
            </a:r>
            <a:r>
              <a:rPr lang="en-US" sz="4400" dirty="0" smtClean="0">
                <a:solidFill>
                  <a:srgbClr val="000000"/>
                </a:solidFill>
                <a:latin typeface="Calibri" pitchFamily="34" charset="0"/>
                <a:cs typeface="Microsoft YaHei"/>
              </a:rPr>
              <a:t> para </a:t>
            </a:r>
            <a:r>
              <a:rPr lang="en-US" sz="4400" dirty="0" err="1" smtClean="0">
                <a:solidFill>
                  <a:srgbClr val="000000"/>
                </a:solidFill>
                <a:latin typeface="Calibri" pitchFamily="34" charset="0"/>
                <a:cs typeface="Microsoft YaHei"/>
              </a:rPr>
              <a:t>Entidades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Subordinadas</a:t>
            </a:r>
            <a:r>
              <a:rPr lang="en-US" sz="4400" dirty="0" smtClean="0">
                <a:solidFill>
                  <a:srgbClr val="000000"/>
                </a:solidFill>
                <a:latin typeface="Calibri" pitchFamily="34" charset="0"/>
                <a:cs typeface="Microsoft YaHei"/>
              </a:rPr>
              <a:t> y </a:t>
            </a:r>
            <a:r>
              <a:rPr lang="en-US" sz="4400" dirty="0" err="1" smtClean="0">
                <a:solidFill>
                  <a:srgbClr val="000000"/>
                </a:solidFill>
                <a:latin typeface="Calibri" pitchFamily="34" charset="0"/>
                <a:cs typeface="Microsoft YaHei"/>
              </a:rPr>
              <a:t>relacionadas</a:t>
            </a:r>
            <a:r>
              <a:rPr lang="en-US" sz="4400" dirty="0" smtClean="0">
                <a:solidFill>
                  <a:srgbClr val="000000"/>
                </a:solidFill>
                <a:latin typeface="Calibri" pitchFamily="34" charset="0"/>
                <a:cs typeface="Microsoft YaHei"/>
              </a:rPr>
              <a:t> </a:t>
            </a: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solidFill>
                  <a:srgbClr val="000000"/>
                </a:solidFill>
                <a:latin typeface="Calibri" pitchFamily="34" charset="0"/>
                <a:cs typeface="Microsoft YaHei"/>
              </a:rPr>
              <a:t>(</a:t>
            </a:r>
            <a:r>
              <a:rPr lang="en-US" sz="4400" dirty="0">
                <a:solidFill>
                  <a:srgbClr val="000000"/>
                </a:solidFill>
                <a:latin typeface="Calibri" pitchFamily="34" charset="0"/>
                <a:cs typeface="Microsoft YaHei"/>
              </a:rPr>
              <a:t>RDA 11.2.2.13-14)</a:t>
            </a:r>
          </a:p>
        </p:txBody>
      </p:sp>
      <p:sp>
        <p:nvSpPr>
          <p:cNvPr id="107523" name="Text Box 2"/>
          <p:cNvSpPr txBox="1">
            <a:spLocks noChangeArrowheads="1"/>
          </p:cNvSpPr>
          <p:nvPr/>
        </p:nvSpPr>
        <p:spPr bwMode="auto">
          <a:xfrm>
            <a:off x="457200" y="2560638"/>
            <a:ext cx="8229600" cy="3565525"/>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3200" dirty="0" smtClean="0">
              <a:solidFill>
                <a:srgbClr val="000000"/>
              </a:solidFill>
              <a:latin typeface="Calibri" pitchFamily="34" charset="0"/>
              <a:cs typeface="Microsoft YaHei"/>
            </a:endParaRP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smtClean="0">
                <a:solidFill>
                  <a:srgbClr val="000000"/>
                </a:solidFill>
                <a:latin typeface="Calibri" pitchFamily="34" charset="0"/>
                <a:cs typeface="Microsoft YaHei"/>
              </a:rPr>
              <a:t>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preferido</a:t>
            </a:r>
            <a:r>
              <a:rPr lang="en-US" sz="3200" dirty="0" smtClean="0">
                <a:solidFill>
                  <a:srgbClr val="000000"/>
                </a:solidFill>
                <a:latin typeface="Calibri" pitchFamily="34" charset="0"/>
                <a:cs typeface="Microsoft YaHei"/>
              </a:rPr>
              <a:t> se </a:t>
            </a:r>
            <a:r>
              <a:rPr lang="en-US" sz="3200" dirty="0" err="1" smtClean="0">
                <a:solidFill>
                  <a:srgbClr val="000000"/>
                </a:solidFill>
                <a:latin typeface="Calibri" pitchFamily="34" charset="0"/>
                <a:cs typeface="Microsoft YaHei"/>
              </a:rPr>
              <a:t>registra</a:t>
            </a:r>
            <a:r>
              <a:rPr lang="en-US" sz="3200" dirty="0" smtClean="0">
                <a:solidFill>
                  <a:srgbClr val="000000"/>
                </a:solidFill>
                <a:latin typeface="Calibri" pitchFamily="34" charset="0"/>
                <a:cs typeface="Microsoft YaHei"/>
              </a:rPr>
              <a:t> en forma </a:t>
            </a:r>
            <a:r>
              <a:rPr lang="en-US" sz="3200" dirty="0" err="1" smtClean="0">
                <a:solidFill>
                  <a:srgbClr val="000000"/>
                </a:solidFill>
                <a:latin typeface="Calibri" pitchFamily="34" charset="0"/>
                <a:cs typeface="Microsoft YaHei"/>
              </a:rPr>
              <a:t>directa</a:t>
            </a:r>
            <a:r>
              <a:rPr lang="en-US" sz="3200" dirty="0" smtClean="0">
                <a:solidFill>
                  <a:srgbClr val="000000"/>
                </a:solidFill>
                <a:latin typeface="Calibri" pitchFamily="34" charset="0"/>
                <a:cs typeface="Microsoft YaHei"/>
              </a:rPr>
              <a:t>, a </a:t>
            </a:r>
            <a:r>
              <a:rPr lang="en-US" sz="3200" dirty="0" err="1" smtClean="0">
                <a:solidFill>
                  <a:srgbClr val="000000"/>
                </a:solidFill>
                <a:latin typeface="Calibri" pitchFamily="34" charset="0"/>
                <a:cs typeface="Microsoft YaHei"/>
              </a:rPr>
              <a:t>menos</a:t>
            </a:r>
            <a:r>
              <a:rPr lang="en-US" sz="3200" dirty="0" smtClean="0">
                <a:solidFill>
                  <a:srgbClr val="000000"/>
                </a:solidFill>
                <a:latin typeface="Calibri" pitchFamily="34" charset="0"/>
                <a:cs typeface="Microsoft YaHei"/>
              </a:rPr>
              <a:t> que…</a:t>
            </a:r>
            <a:endParaRPr lang="en-US" sz="3200" dirty="0">
              <a:solidFill>
                <a:srgbClr val="000000"/>
              </a:solidFill>
              <a:latin typeface="Calibri" pitchFamily="34" charset="0"/>
              <a:cs typeface="Microsoft YaHei"/>
            </a:endParaRP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 </a:t>
            </a:r>
            <a:r>
              <a:rPr lang="en-US" sz="3200" dirty="0" smtClean="0">
                <a:solidFill>
                  <a:srgbClr val="000000"/>
                </a:solidFill>
                <a:latin typeface="Calibri" pitchFamily="34" charset="0"/>
                <a:cs typeface="Microsoft YaHei"/>
              </a:rPr>
              <a:t>se </a:t>
            </a:r>
            <a:r>
              <a:rPr lang="en-US" sz="3200" dirty="0" err="1" smtClean="0">
                <a:solidFill>
                  <a:srgbClr val="000000"/>
                </a:solidFill>
                <a:latin typeface="Calibri" pitchFamily="34" charset="0"/>
                <a:cs typeface="Microsoft YaHei"/>
              </a:rPr>
              <a:t>encuentre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dentro</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pautas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listados</a:t>
            </a:r>
            <a:r>
              <a:rPr lang="en-US" sz="3200" dirty="0" smtClean="0">
                <a:solidFill>
                  <a:srgbClr val="000000"/>
                </a:solidFill>
                <a:latin typeface="Calibri" pitchFamily="34" charset="0"/>
                <a:cs typeface="Microsoft YaHei"/>
              </a:rPr>
              <a:t> en 11.2.2.14</a:t>
            </a:r>
            <a:endParaRPr lang="en-US" sz="3200" dirty="0">
              <a:solidFill>
                <a:srgbClr val="000000"/>
              </a:solidFill>
              <a:latin typeface="Calibri" pitchFamily="34" charset="0"/>
              <a:cs typeface="Microsoft YaHei"/>
            </a:endParaRPr>
          </a:p>
        </p:txBody>
      </p:sp>
      <p:sp>
        <p:nvSpPr>
          <p:cNvPr id="10752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A3965381-D257-4501-8F34-F1861F84827F}"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35</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Text Box 1"/>
          <p:cNvSpPr txBox="1">
            <a:spLocks noChangeArrowheads="1"/>
          </p:cNvSpPr>
          <p:nvPr/>
        </p:nvSpPr>
        <p:spPr bwMode="auto">
          <a:xfrm>
            <a:off x="457200" y="274638"/>
            <a:ext cx="8610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Entidades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Subordinadas</a:t>
            </a:r>
            <a:r>
              <a:rPr lang="en-US" sz="4400" dirty="0" smtClean="0">
                <a:solidFill>
                  <a:srgbClr val="000000"/>
                </a:solidFill>
                <a:latin typeface="Calibri" pitchFamily="34" charset="0"/>
                <a:cs typeface="Microsoft YaHei"/>
              </a:rPr>
              <a:t> y </a:t>
            </a:r>
            <a:r>
              <a:rPr lang="en-US" sz="4400" dirty="0" err="1" smtClean="0">
                <a:solidFill>
                  <a:srgbClr val="000000"/>
                </a:solidFill>
                <a:latin typeface="Calibri" pitchFamily="34" charset="0"/>
                <a:cs typeface="Microsoft YaHei"/>
              </a:rPr>
              <a:t>Relacionadas</a:t>
            </a:r>
            <a:endParaRPr lang="en-US" sz="4400" dirty="0">
              <a:solidFill>
                <a:srgbClr val="000000"/>
              </a:solidFill>
              <a:latin typeface="Calibri" pitchFamily="34" charset="0"/>
              <a:cs typeface="Microsoft YaHei"/>
            </a:endParaRPr>
          </a:p>
        </p:txBody>
      </p:sp>
      <p:sp>
        <p:nvSpPr>
          <p:cNvPr id="109571" name="Text Box 2"/>
          <p:cNvSpPr txBox="1">
            <a:spLocks noChangeArrowheads="1"/>
          </p:cNvSpPr>
          <p:nvPr/>
        </p:nvSpPr>
        <p:spPr bwMode="auto">
          <a:xfrm>
            <a:off x="76200" y="1600200"/>
            <a:ext cx="8991600" cy="4525963"/>
          </a:xfrm>
          <a:prstGeom prst="rect">
            <a:avLst/>
          </a:prstGeom>
          <a:noFill/>
          <a:ln w="9525">
            <a:noFill/>
            <a:round/>
            <a:headEnd/>
            <a:tailEnd/>
          </a:ln>
        </p:spPr>
        <p:txBody>
          <a:bodyPr lIns="90000" tIns="45000" rIns="90000" bIns="45000"/>
          <a:lstStyle/>
          <a:p>
            <a:pPr marL="331788" indent="-331788" algn="ctr">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smtClean="0">
                <a:solidFill>
                  <a:srgbClr val="000000"/>
                </a:solidFill>
                <a:latin typeface="Calibri" pitchFamily="34" charset="0"/>
                <a:cs typeface="Microsoft YaHei"/>
              </a:rPr>
              <a:t>El </a:t>
            </a:r>
            <a:r>
              <a:rPr lang="en-US" sz="3200" dirty="0" err="1" smtClean="0">
                <a:solidFill>
                  <a:srgbClr val="000000"/>
                </a:solidFill>
                <a:latin typeface="Calibri" pitchFamily="34" charset="0"/>
                <a:cs typeface="Microsoft YaHei"/>
              </a:rPr>
              <a:t>uso</a:t>
            </a:r>
            <a:r>
              <a:rPr lang="en-US" sz="3200" dirty="0" smtClean="0">
                <a:solidFill>
                  <a:srgbClr val="000000"/>
                </a:solidFill>
                <a:latin typeface="Calibri" pitchFamily="34" charset="0"/>
                <a:cs typeface="Microsoft YaHei"/>
              </a:rPr>
              <a:t> de los </a:t>
            </a:r>
            <a:r>
              <a:rPr lang="en-US" sz="3200" dirty="0" err="1" smtClean="0">
                <a:solidFill>
                  <a:srgbClr val="000000"/>
                </a:solidFill>
                <a:latin typeface="Calibri" pitchFamily="34" charset="0"/>
                <a:cs typeface="Microsoft YaHei"/>
              </a:rPr>
              <a:t>Nombres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preferidos</a:t>
            </a:r>
            <a:r>
              <a:rPr lang="en-US" sz="3200" dirty="0" smtClean="0">
                <a:solidFill>
                  <a:srgbClr val="000000"/>
                </a:solidFill>
                <a:latin typeface="Calibri" pitchFamily="34" charset="0"/>
                <a:cs typeface="Microsoft YaHei"/>
              </a:rPr>
              <a:t> y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variantes</a:t>
            </a:r>
            <a:r>
              <a:rPr lang="en-US" sz="3200" dirty="0" smtClean="0">
                <a:solidFill>
                  <a:srgbClr val="000000"/>
                </a:solidFill>
                <a:latin typeface="Calibri" pitchFamily="34" charset="0"/>
                <a:cs typeface="Microsoft YaHei"/>
              </a:rPr>
              <a:t> de los </a:t>
            </a:r>
            <a:r>
              <a:rPr lang="en-US" sz="3200" dirty="0" err="1" smtClean="0">
                <a:solidFill>
                  <a:srgbClr val="000000"/>
                </a:solidFill>
                <a:latin typeface="Calibri" pitchFamily="34" charset="0"/>
                <a:cs typeface="Microsoft YaHei"/>
              </a:rPr>
              <a:t>nombres</a:t>
            </a:r>
            <a:r>
              <a:rPr lang="en-US" sz="3200" dirty="0" smtClean="0">
                <a:solidFill>
                  <a:srgbClr val="000000"/>
                </a:solidFill>
                <a:latin typeface="Calibri" pitchFamily="34" charset="0"/>
                <a:cs typeface="Microsoft YaHei"/>
              </a:rPr>
              <a:t> no </a:t>
            </a:r>
            <a:r>
              <a:rPr lang="en-US" sz="3200" dirty="0" err="1" smtClean="0">
                <a:solidFill>
                  <a:srgbClr val="000000"/>
                </a:solidFill>
                <a:latin typeface="Calibri" pitchFamily="34" charset="0"/>
                <a:cs typeface="Microsoft YaHei"/>
              </a:rPr>
              <a:t>necesariamente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coinciden</a:t>
            </a:r>
            <a:r>
              <a:rPr lang="en-US" sz="3200" dirty="0" smtClean="0">
                <a:solidFill>
                  <a:srgbClr val="000000"/>
                </a:solidFill>
                <a:latin typeface="Calibri" pitchFamily="34" charset="0"/>
                <a:cs typeface="Microsoft YaHei"/>
              </a:rPr>
              <a:t> </a:t>
            </a:r>
          </a:p>
          <a:p>
            <a:pPr marL="331788" indent="-331788" algn="ctr">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err="1" smtClean="0">
                <a:solidFill>
                  <a:srgbClr val="000000"/>
                </a:solidFill>
                <a:latin typeface="Calibri" pitchFamily="34" charset="0"/>
                <a:cs typeface="Microsoft YaHei"/>
              </a:rPr>
              <a:t>Uso</a:t>
            </a:r>
            <a:r>
              <a:rPr lang="en-US" sz="3200" dirty="0" smtClean="0">
                <a:solidFill>
                  <a:srgbClr val="000000"/>
                </a:solidFill>
                <a:latin typeface="Calibri" pitchFamily="34" charset="0"/>
                <a:cs typeface="Microsoft YaHei"/>
              </a:rPr>
              <a:t>: </a:t>
            </a:r>
            <a:r>
              <a:rPr lang="en-US" sz="3200" i="1" dirty="0">
                <a:solidFill>
                  <a:srgbClr val="000000"/>
                </a:solidFill>
                <a:latin typeface="Calibri" pitchFamily="34" charset="0"/>
                <a:cs typeface="Microsoft YaHei"/>
              </a:rPr>
              <a:t>Agricultural Experiment Station of                       Auburn University</a:t>
            </a:r>
          </a:p>
          <a:p>
            <a:pPr marL="331788" indent="-331788">
              <a:spcBef>
                <a:spcPts val="638"/>
              </a:spcBef>
              <a:spcAft>
                <a:spcPts val="1425"/>
              </a:spcAft>
              <a:buSzPct val="45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preferido</a:t>
            </a:r>
            <a:r>
              <a:rPr lang="en-US" sz="3200" dirty="0" smtClean="0">
                <a:solidFill>
                  <a:srgbClr val="000000"/>
                </a:solidFill>
                <a:latin typeface="Calibri" pitchFamily="34" charset="0"/>
                <a:cs typeface="Microsoft YaHei"/>
              </a:rPr>
              <a:t>:   Auburn </a:t>
            </a:r>
            <a:r>
              <a:rPr lang="en-US" sz="3200" dirty="0">
                <a:solidFill>
                  <a:srgbClr val="000000"/>
                </a:solidFill>
                <a:latin typeface="Calibri" pitchFamily="34" charset="0"/>
                <a:cs typeface="Microsoft YaHei"/>
              </a:rPr>
              <a:t>University. </a:t>
            </a:r>
            <a:r>
              <a:rPr lang="en-US" sz="3200" dirty="0" smtClean="0">
                <a:solidFill>
                  <a:srgbClr val="000000"/>
                </a:solidFill>
                <a:latin typeface="Calibri" pitchFamily="34" charset="0"/>
                <a:cs typeface="Microsoft YaHei"/>
              </a:rPr>
              <a:t>Agricultural                         </a:t>
            </a:r>
            <a:r>
              <a:rPr lang="en-US" sz="3200" dirty="0">
                <a:solidFill>
                  <a:srgbClr val="000000"/>
                </a:solidFill>
                <a:latin typeface="Calibri" pitchFamily="34" charset="0"/>
                <a:cs typeface="Microsoft YaHei"/>
              </a:rPr>
              <a:t>Experiment Station</a:t>
            </a:r>
          </a:p>
        </p:txBody>
      </p:sp>
      <p:sp>
        <p:nvSpPr>
          <p:cNvPr id="10957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B6FB8A8D-82E8-4171-B813-7E49013607D4}"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36</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rPr>
              <a:t>RDA 11.2.2.14.1</a:t>
            </a:r>
          </a:p>
        </p:txBody>
      </p:sp>
      <p:sp>
        <p:nvSpPr>
          <p:cNvPr id="39939" name="Text Box 2"/>
          <p:cNvSpPr txBox="1">
            <a:spLocks noChangeArrowheads="1"/>
          </p:cNvSpPr>
          <p:nvPr/>
        </p:nvSpPr>
        <p:spPr bwMode="auto">
          <a:xfrm>
            <a:off x="457200" y="1066800"/>
            <a:ext cx="8229600" cy="2209800"/>
          </a:xfrm>
          <a:prstGeom prst="rect">
            <a:avLst/>
          </a:prstGeom>
          <a:noFill/>
          <a:ln w="9525">
            <a:noFill/>
            <a:round/>
            <a:headEnd/>
            <a:tailEnd/>
          </a:ln>
          <a:effectLst/>
        </p:spPr>
        <p:txBody>
          <a:bodyPr lIns="90000" tIns="45000" rIns="90000" bIns="45000"/>
          <a:lstStyle/>
          <a:p>
            <a:pPr marL="339725" indent="-331788" defTabSz="914400">
              <a:spcBef>
                <a:spcPts val="638"/>
              </a:spcBef>
              <a:spcAft>
                <a:spcPts val="1425"/>
              </a:spcAft>
              <a:buSzPct val="10000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3200" dirty="0">
                <a:solidFill>
                  <a:srgbClr val="000000"/>
                </a:solidFill>
                <a:latin typeface="Calibri" pitchFamily="34" charset="0"/>
              </a:rPr>
              <a:t> </a:t>
            </a:r>
            <a:r>
              <a:rPr lang="en-US" sz="3200" dirty="0" smtClean="0">
                <a:solidFill>
                  <a:srgbClr val="000000"/>
                </a:solidFill>
                <a:latin typeface="Calibri" pitchFamily="34" charset="0"/>
              </a:rPr>
              <a:t>Un </a:t>
            </a:r>
            <a:r>
              <a:rPr lang="en-US" sz="3200" dirty="0" err="1" smtClean="0">
                <a:solidFill>
                  <a:srgbClr val="000000"/>
                </a:solidFill>
                <a:latin typeface="Calibri" pitchFamily="34" charset="0"/>
              </a:rPr>
              <a:t>nombre</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que</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contiene</a:t>
            </a:r>
            <a:r>
              <a:rPr lang="en-US" sz="3200" dirty="0" smtClean="0">
                <a:solidFill>
                  <a:srgbClr val="000000"/>
                </a:solidFill>
                <a:latin typeface="Calibri" pitchFamily="34" charset="0"/>
              </a:rPr>
              <a:t> un </a:t>
            </a:r>
            <a:r>
              <a:rPr lang="en-US" sz="3200" dirty="0" err="1" smtClean="0">
                <a:solidFill>
                  <a:srgbClr val="000000"/>
                </a:solidFill>
                <a:latin typeface="Calibri" pitchFamily="34" charset="0"/>
              </a:rPr>
              <a:t>término</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que</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por</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definición</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implica</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que</a:t>
            </a:r>
            <a:r>
              <a:rPr lang="en-US" sz="3200" dirty="0" smtClean="0">
                <a:solidFill>
                  <a:srgbClr val="000000"/>
                </a:solidFill>
                <a:latin typeface="Calibri" pitchFamily="34" charset="0"/>
              </a:rPr>
              <a:t> la </a:t>
            </a:r>
            <a:r>
              <a:rPr lang="en-US" sz="3200" dirty="0" err="1" smtClean="0">
                <a:solidFill>
                  <a:srgbClr val="000000"/>
                </a:solidFill>
                <a:latin typeface="Calibri" pitchFamily="34" charset="0"/>
              </a:rPr>
              <a:t>entidad</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es</a:t>
            </a:r>
            <a:r>
              <a:rPr lang="en-US" sz="3200" dirty="0" smtClean="0">
                <a:solidFill>
                  <a:srgbClr val="000000"/>
                </a:solidFill>
                <a:latin typeface="Calibri" pitchFamily="34" charset="0"/>
              </a:rPr>
              <a:t> parte de </a:t>
            </a:r>
            <a:r>
              <a:rPr lang="en-US" sz="3200" dirty="0" err="1" smtClean="0">
                <a:solidFill>
                  <a:srgbClr val="000000"/>
                </a:solidFill>
                <a:latin typeface="Calibri" pitchFamily="34" charset="0"/>
              </a:rPr>
              <a:t>otra</a:t>
            </a:r>
            <a:r>
              <a:rPr lang="en-US" sz="3200" dirty="0" smtClean="0">
                <a:solidFill>
                  <a:srgbClr val="000000"/>
                </a:solidFill>
                <a:latin typeface="Calibri" pitchFamily="34" charset="0"/>
              </a:rPr>
              <a:t> </a:t>
            </a:r>
            <a:r>
              <a:rPr lang="en-US" sz="3200" dirty="0" smtClean="0">
                <a:solidFill>
                  <a:schemeClr val="tx1"/>
                </a:solidFill>
                <a:latin typeface="Calibri" pitchFamily="34" charset="0"/>
              </a:rPr>
              <a:t>(</a:t>
            </a:r>
            <a:r>
              <a:rPr lang="en-US" sz="3200" dirty="0" err="1" smtClean="0">
                <a:solidFill>
                  <a:schemeClr val="tx1"/>
                </a:solidFill>
                <a:latin typeface="Calibri" pitchFamily="34" charset="0"/>
              </a:rPr>
              <a:t>ejemplo</a:t>
            </a:r>
            <a:r>
              <a:rPr lang="en-US" sz="3200" dirty="0" smtClean="0">
                <a:solidFill>
                  <a:schemeClr val="tx1"/>
                </a:solidFill>
                <a:latin typeface="Calibri" pitchFamily="34" charset="0"/>
              </a:rPr>
              <a:t>: </a:t>
            </a:r>
            <a:r>
              <a:rPr lang="en-US" sz="3200" dirty="0" err="1" smtClean="0">
                <a:solidFill>
                  <a:schemeClr val="tx1"/>
                </a:solidFill>
                <a:latin typeface="Calibri" pitchFamily="34" charset="0"/>
              </a:rPr>
              <a:t>Departmento</a:t>
            </a:r>
            <a:r>
              <a:rPr lang="en-US" sz="3200" dirty="0" smtClean="0">
                <a:solidFill>
                  <a:schemeClr val="tx1"/>
                </a:solidFill>
                <a:latin typeface="Calibri" pitchFamily="34" charset="0"/>
              </a:rPr>
              <a:t>, </a:t>
            </a:r>
            <a:r>
              <a:rPr lang="en-US" sz="3200" dirty="0" err="1" smtClean="0">
                <a:solidFill>
                  <a:schemeClr val="tx1"/>
                </a:solidFill>
                <a:latin typeface="Calibri" pitchFamily="34" charset="0"/>
              </a:rPr>
              <a:t>División</a:t>
            </a:r>
            <a:r>
              <a:rPr lang="en-US" sz="3200" dirty="0">
                <a:solidFill>
                  <a:schemeClr val="tx1"/>
                </a:solidFill>
                <a:latin typeface="Calibri" pitchFamily="34" charset="0"/>
              </a:rPr>
              <a:t>, </a:t>
            </a:r>
            <a:r>
              <a:rPr lang="en-US" sz="3200" dirty="0" err="1" smtClean="0">
                <a:solidFill>
                  <a:schemeClr val="tx1"/>
                </a:solidFill>
                <a:latin typeface="Calibri" pitchFamily="34" charset="0"/>
              </a:rPr>
              <a:t>Sección</a:t>
            </a:r>
            <a:r>
              <a:rPr lang="en-US" sz="3200" dirty="0">
                <a:solidFill>
                  <a:schemeClr val="tx1"/>
                </a:solidFill>
                <a:latin typeface="Calibri" pitchFamily="34" charset="0"/>
              </a:rPr>
              <a:t>, </a:t>
            </a:r>
            <a:r>
              <a:rPr lang="en-US" sz="3200" dirty="0" err="1" smtClean="0">
                <a:solidFill>
                  <a:schemeClr val="tx1"/>
                </a:solidFill>
                <a:latin typeface="Calibri" pitchFamily="34" charset="0"/>
              </a:rPr>
              <a:t>Sucursal</a:t>
            </a:r>
            <a:r>
              <a:rPr lang="en-US" sz="3200" dirty="0" smtClean="0">
                <a:solidFill>
                  <a:schemeClr val="tx1"/>
                </a:solidFill>
                <a:latin typeface="Calibri" pitchFamily="34" charset="0"/>
              </a:rPr>
              <a:t>).</a:t>
            </a:r>
            <a:r>
              <a:rPr lang="en-US" sz="3200" dirty="0" smtClean="0">
                <a:solidFill>
                  <a:srgbClr val="000000"/>
                </a:solidFill>
                <a:latin typeface="Calibri" pitchFamily="34" charset="0"/>
              </a:rPr>
              <a:t>                                                             </a:t>
            </a:r>
            <a:endParaRPr lang="en-US" sz="3200" dirty="0">
              <a:solidFill>
                <a:srgbClr val="000000"/>
              </a:solidFill>
              <a:latin typeface="Calibri" pitchFamily="34" charset="0"/>
            </a:endParaRPr>
          </a:p>
          <a:p>
            <a:pPr marL="339725" indent="-331788" defTabSz="914400">
              <a:spcBef>
                <a:spcPts val="638"/>
              </a:spcBef>
              <a:spcAft>
                <a:spcPts val="1425"/>
              </a:spcAft>
              <a:buSzPct val="4500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3200" dirty="0">
              <a:solidFill>
                <a:srgbClr val="000000"/>
              </a:solidFill>
              <a:latin typeface="Calibri" pitchFamily="34" charset="0"/>
            </a:endParaRPr>
          </a:p>
        </p:txBody>
      </p:sp>
      <p:pic>
        <p:nvPicPr>
          <p:cNvPr id="236548" name="Picture 3"/>
          <p:cNvPicPr>
            <a:picLocks noChangeAspect="1" noChangeArrowheads="1"/>
          </p:cNvPicPr>
          <p:nvPr/>
        </p:nvPicPr>
        <p:blipFill>
          <a:blip r:embed="rId3"/>
          <a:srcRect/>
          <a:stretch>
            <a:fillRect/>
          </a:stretch>
        </p:blipFill>
        <p:spPr bwMode="auto">
          <a:xfrm>
            <a:off x="457200" y="3192463"/>
            <a:ext cx="7954963" cy="914400"/>
          </a:xfrm>
          <a:prstGeom prst="rect">
            <a:avLst/>
          </a:prstGeom>
          <a:noFill/>
          <a:ln w="9525">
            <a:noFill/>
            <a:round/>
            <a:headEnd/>
            <a:tailEnd/>
          </a:ln>
        </p:spPr>
      </p:pic>
      <p:sp>
        <p:nvSpPr>
          <p:cNvPr id="236549" name="Text Box 4"/>
          <p:cNvSpPr txBox="1">
            <a:spLocks noChangeArrowheads="1"/>
          </p:cNvSpPr>
          <p:nvPr/>
        </p:nvSpPr>
        <p:spPr bwMode="auto">
          <a:xfrm>
            <a:off x="457200" y="4343400"/>
            <a:ext cx="8229600" cy="2217738"/>
          </a:xfrm>
          <a:prstGeom prst="rect">
            <a:avLst/>
          </a:prstGeom>
          <a:noFill/>
          <a:ln w="9525">
            <a:noFill/>
            <a:round/>
            <a:headEnd/>
            <a:tailEnd/>
          </a:ln>
        </p:spPr>
        <p:txBody>
          <a:bodyPr lIns="90000" tIns="46800" rIns="90000" bIns="46800">
            <a:spAutoFit/>
          </a:bodyPr>
          <a:lstStyle/>
          <a:p>
            <a:pPr defTabSz="914400">
              <a:spcBef>
                <a:spcPts val="1200"/>
              </a:spcBef>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rPr>
              <a:t>110 2_ Harvard University. $b </a:t>
            </a:r>
            <a:r>
              <a:rPr lang="en-US" sz="3200" dirty="0">
                <a:solidFill>
                  <a:srgbClr val="FF0000"/>
                </a:solidFill>
                <a:latin typeface="Calibri" pitchFamily="34" charset="0"/>
              </a:rPr>
              <a:t>Department of 			   Physics</a:t>
            </a:r>
          </a:p>
          <a:p>
            <a:pPr defTabSz="914400">
              <a:spcBef>
                <a:spcPts val="1200"/>
              </a:spcBef>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rPr>
              <a:t>110 1_ Hawaii. $b </a:t>
            </a:r>
            <a:r>
              <a:rPr lang="en-US" sz="3200" dirty="0">
                <a:solidFill>
                  <a:srgbClr val="FF0000"/>
                </a:solidFill>
                <a:latin typeface="Calibri" pitchFamily="34" charset="0"/>
              </a:rPr>
              <a:t>Department of Human 			   Resources Development</a:t>
            </a:r>
          </a:p>
        </p:txBody>
      </p:sp>
      <p:sp>
        <p:nvSpPr>
          <p:cNvPr id="6" name="Slide Number Placeholder 5"/>
          <p:cNvSpPr txBox="1">
            <a:spLocks noGrp="1"/>
          </p:cNvSpPr>
          <p:nvPr/>
        </p:nvSpPr>
        <p:spPr>
          <a:xfrm>
            <a:off x="7705725" y="6319838"/>
            <a:ext cx="1176338" cy="300037"/>
          </a:xfrm>
          <a:prstGeom prst="rect">
            <a:avLst/>
          </a:prstGeom>
          <a:noFill/>
        </p:spPr>
        <p:txBody>
          <a:bodyPr anchor="ctr"/>
          <a:lstStyle/>
          <a:p>
            <a:pPr algn="ctr" defTabSz="914400"/>
            <a:fld id="{E91FC044-2815-4BA9-AF75-75AD76B86500}" type="slidenum">
              <a:rPr lang="en-US" sz="1200">
                <a:solidFill>
                  <a:srgbClr val="898989"/>
                </a:solidFill>
                <a:latin typeface="Calibri" pitchFamily="34" charset="0"/>
              </a:rPr>
              <a:pPr algn="ctr" defTabSz="914400"/>
              <a:t>37</a:t>
            </a:fld>
            <a:endParaRPr lang="en-US" sz="1200">
              <a:solidFill>
                <a:srgbClr val="898989"/>
              </a:solidFill>
              <a:latin typeface="Calibri" pitchFamily="34" charset="0"/>
            </a:endParaRPr>
          </a:p>
        </p:txBody>
      </p:sp>
      <p:sp>
        <p:nvSpPr>
          <p:cNvPr id="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rPr>
              <a:t>RDA 11.2.2.14.2</a:t>
            </a:r>
          </a:p>
        </p:txBody>
      </p:sp>
      <p:sp>
        <p:nvSpPr>
          <p:cNvPr id="238595" name="Text Box 2"/>
          <p:cNvSpPr txBox="1">
            <a:spLocks noChangeArrowheads="1"/>
          </p:cNvSpPr>
          <p:nvPr/>
        </p:nvSpPr>
        <p:spPr bwMode="auto">
          <a:xfrm>
            <a:off x="457200" y="1066800"/>
            <a:ext cx="8534400" cy="5181600"/>
          </a:xfrm>
          <a:prstGeom prst="rect">
            <a:avLst/>
          </a:prstGeom>
          <a:noFill/>
          <a:ln w="9525">
            <a:noFill/>
            <a:round/>
            <a:headEnd/>
            <a:tailEnd/>
          </a:ln>
        </p:spPr>
        <p:txBody>
          <a:bodyPr lIns="90000" tIns="45000" rIns="90000" bIns="45000"/>
          <a:lstStyle/>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smtClean="0">
                <a:solidFill>
                  <a:srgbClr val="000000"/>
                </a:solidFill>
                <a:latin typeface="Calibri" pitchFamily="34" charset="0"/>
              </a:rPr>
              <a:t>Un </a:t>
            </a:r>
            <a:r>
              <a:rPr lang="en-US" sz="2400" dirty="0" err="1" smtClean="0">
                <a:solidFill>
                  <a:srgbClr val="000000"/>
                </a:solidFill>
                <a:latin typeface="Calibri" pitchFamily="34" charset="0"/>
              </a:rPr>
              <a:t>nombre</a:t>
            </a:r>
            <a:r>
              <a:rPr lang="en-US" sz="2400" dirty="0" smtClean="0">
                <a:solidFill>
                  <a:srgbClr val="000000"/>
                </a:solidFill>
                <a:latin typeface="Calibri" pitchFamily="34" charset="0"/>
              </a:rPr>
              <a:t> </a:t>
            </a:r>
            <a:r>
              <a:rPr lang="en-US" sz="2400" dirty="0" err="1" smtClean="0">
                <a:solidFill>
                  <a:srgbClr val="000000"/>
                </a:solidFill>
                <a:latin typeface="Calibri" pitchFamily="34" charset="0"/>
              </a:rPr>
              <a:t>que</a:t>
            </a:r>
            <a:r>
              <a:rPr lang="en-US" sz="2400" dirty="0" smtClean="0">
                <a:solidFill>
                  <a:srgbClr val="000000"/>
                </a:solidFill>
                <a:latin typeface="Calibri" pitchFamily="34" charset="0"/>
              </a:rPr>
              <a:t> </a:t>
            </a:r>
            <a:r>
              <a:rPr lang="en-US" sz="2400" dirty="0" err="1" smtClean="0">
                <a:solidFill>
                  <a:srgbClr val="000000"/>
                </a:solidFill>
                <a:latin typeface="Calibri" pitchFamily="34" charset="0"/>
              </a:rPr>
              <a:t>contiene</a:t>
            </a:r>
            <a:r>
              <a:rPr lang="en-US" sz="2400" dirty="0" smtClean="0">
                <a:solidFill>
                  <a:srgbClr val="000000"/>
                </a:solidFill>
                <a:latin typeface="Calibri" pitchFamily="34" charset="0"/>
              </a:rPr>
              <a:t> un </a:t>
            </a:r>
            <a:r>
              <a:rPr lang="en-US" sz="2400" dirty="0" err="1" smtClean="0">
                <a:solidFill>
                  <a:srgbClr val="000000"/>
                </a:solidFill>
                <a:latin typeface="Calibri" pitchFamily="34" charset="0"/>
              </a:rPr>
              <a:t>término</a:t>
            </a:r>
            <a:r>
              <a:rPr lang="en-US" sz="2400" dirty="0" smtClean="0">
                <a:solidFill>
                  <a:srgbClr val="000000"/>
                </a:solidFill>
                <a:latin typeface="Calibri" pitchFamily="34" charset="0"/>
              </a:rPr>
              <a:t> </a:t>
            </a:r>
            <a:r>
              <a:rPr lang="en-US" sz="2400" dirty="0" err="1" smtClean="0">
                <a:solidFill>
                  <a:srgbClr val="000000"/>
                </a:solidFill>
                <a:latin typeface="Calibri" pitchFamily="34" charset="0"/>
              </a:rPr>
              <a:t>que</a:t>
            </a:r>
            <a:r>
              <a:rPr lang="en-US" sz="2400" dirty="0" smtClean="0">
                <a:solidFill>
                  <a:srgbClr val="000000"/>
                </a:solidFill>
                <a:latin typeface="Calibri" pitchFamily="34" charset="0"/>
              </a:rPr>
              <a:t> </a:t>
            </a:r>
            <a:r>
              <a:rPr lang="en-US" sz="2400" dirty="0" err="1" smtClean="0">
                <a:solidFill>
                  <a:srgbClr val="000000"/>
                </a:solidFill>
                <a:latin typeface="Calibri" pitchFamily="34" charset="0"/>
              </a:rPr>
              <a:t>normalmente</a:t>
            </a:r>
            <a:r>
              <a:rPr lang="en-US" sz="2400" dirty="0" smtClean="0">
                <a:solidFill>
                  <a:srgbClr val="000000"/>
                </a:solidFill>
                <a:latin typeface="Calibri" pitchFamily="34" charset="0"/>
              </a:rPr>
              <a:t> </a:t>
            </a:r>
            <a:r>
              <a:rPr lang="en-US" sz="2400" dirty="0" err="1" smtClean="0">
                <a:solidFill>
                  <a:srgbClr val="000000"/>
                </a:solidFill>
                <a:latin typeface="Calibri" pitchFamily="34" charset="0"/>
              </a:rPr>
              <a:t>implica</a:t>
            </a:r>
            <a:r>
              <a:rPr lang="en-US" sz="2400" dirty="0" smtClean="0">
                <a:solidFill>
                  <a:srgbClr val="000000"/>
                </a:solidFill>
                <a:latin typeface="Calibri" pitchFamily="34" charset="0"/>
              </a:rPr>
              <a:t>  </a:t>
            </a:r>
            <a:r>
              <a:rPr lang="en-US" sz="2400" dirty="0" err="1" smtClean="0">
                <a:solidFill>
                  <a:srgbClr val="000000"/>
                </a:solidFill>
                <a:latin typeface="Calibri" pitchFamily="34" charset="0"/>
              </a:rPr>
              <a:t>subordinación</a:t>
            </a:r>
            <a:r>
              <a:rPr lang="en-US" sz="2400" dirty="0" smtClean="0">
                <a:solidFill>
                  <a:srgbClr val="000000"/>
                </a:solidFill>
                <a:latin typeface="Calibri" pitchFamily="34" charset="0"/>
              </a:rPr>
              <a:t> </a:t>
            </a:r>
            <a:r>
              <a:rPr lang="en-US" sz="2400" dirty="0" err="1" smtClean="0">
                <a:solidFill>
                  <a:srgbClr val="000000"/>
                </a:solidFill>
                <a:latin typeface="Calibri" pitchFamily="34" charset="0"/>
              </a:rPr>
              <a:t>administrativa</a:t>
            </a:r>
            <a:r>
              <a:rPr lang="en-US" sz="2400" dirty="0" smtClean="0">
                <a:solidFill>
                  <a:srgbClr val="000000"/>
                </a:solidFill>
                <a:latin typeface="Calibri" pitchFamily="34" charset="0"/>
              </a:rPr>
              <a:t> (</a:t>
            </a:r>
            <a:r>
              <a:rPr lang="en-US" sz="2400" dirty="0" err="1" smtClean="0">
                <a:solidFill>
                  <a:srgbClr val="000000"/>
                </a:solidFill>
                <a:latin typeface="Calibri" pitchFamily="34" charset="0"/>
              </a:rPr>
              <a:t>ejemplos</a:t>
            </a:r>
            <a:r>
              <a:rPr lang="en-US" sz="2400" dirty="0" smtClean="0">
                <a:solidFill>
                  <a:srgbClr val="000000"/>
                </a:solidFill>
                <a:latin typeface="Calibri" pitchFamily="34" charset="0"/>
              </a:rPr>
              <a:t>: </a:t>
            </a:r>
            <a:r>
              <a:rPr lang="en-US" sz="2400" dirty="0">
                <a:solidFill>
                  <a:srgbClr val="000000"/>
                </a:solidFill>
                <a:latin typeface="Calibri" pitchFamily="34" charset="0"/>
              </a:rPr>
              <a:t>Committee, Commission).     </a:t>
            </a: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rPr>
              <a:t>110 2_ Medical Library Association. $b</a:t>
            </a: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rPr>
              <a:t>             </a:t>
            </a:r>
            <a:r>
              <a:rPr lang="en-US" sz="2400" dirty="0">
                <a:solidFill>
                  <a:srgbClr val="FF0000"/>
                </a:solidFill>
                <a:latin typeface="Calibri" pitchFamily="34" charset="0"/>
              </a:rPr>
              <a:t>Committee on Continuing Education </a:t>
            </a: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rPr>
              <a:t>110 1_ San Francisco (Calif.). $b </a:t>
            </a:r>
            <a:r>
              <a:rPr lang="en-US" sz="2400" dirty="0">
                <a:solidFill>
                  <a:srgbClr val="FF0000"/>
                </a:solidFill>
                <a:latin typeface="Calibri" pitchFamily="34" charset="0"/>
              </a:rPr>
              <a:t>Art Commission</a:t>
            </a:r>
          </a:p>
          <a:p>
            <a:pPr algn="ct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i="1" dirty="0" err="1" smtClean="0">
                <a:solidFill>
                  <a:srgbClr val="000000"/>
                </a:solidFill>
                <a:latin typeface="Calibri" pitchFamily="34" charset="0"/>
              </a:rPr>
              <a:t>Aplicar</a:t>
            </a:r>
            <a:r>
              <a:rPr lang="en-US" sz="2400" i="1" dirty="0" smtClean="0">
                <a:solidFill>
                  <a:srgbClr val="000000"/>
                </a:solidFill>
                <a:latin typeface="Calibri" pitchFamily="34" charset="0"/>
              </a:rPr>
              <a:t> </a:t>
            </a:r>
            <a:r>
              <a:rPr lang="en-US" sz="2400" i="1" dirty="0" err="1" smtClean="0">
                <a:solidFill>
                  <a:srgbClr val="000000"/>
                </a:solidFill>
                <a:latin typeface="Calibri" pitchFamily="34" charset="0"/>
              </a:rPr>
              <a:t>sólo</a:t>
            </a:r>
            <a:r>
              <a:rPr lang="en-US" sz="2400" i="1" dirty="0" smtClean="0">
                <a:solidFill>
                  <a:srgbClr val="000000"/>
                </a:solidFill>
                <a:latin typeface="Calibri" pitchFamily="34" charset="0"/>
              </a:rPr>
              <a:t> </a:t>
            </a:r>
            <a:r>
              <a:rPr lang="en-US" sz="2400" i="1" dirty="0" err="1" smtClean="0">
                <a:solidFill>
                  <a:srgbClr val="000000"/>
                </a:solidFill>
                <a:latin typeface="Calibri" pitchFamily="34" charset="0"/>
              </a:rPr>
              <a:t>cuando</a:t>
            </a:r>
            <a:r>
              <a:rPr lang="en-US" sz="2400" i="1" dirty="0" smtClean="0">
                <a:solidFill>
                  <a:srgbClr val="000000"/>
                </a:solidFill>
                <a:latin typeface="Calibri" pitchFamily="34" charset="0"/>
              </a:rPr>
              <a:t> el </a:t>
            </a:r>
            <a:r>
              <a:rPr lang="en-US" sz="2400" i="1" dirty="0" err="1" smtClean="0">
                <a:solidFill>
                  <a:srgbClr val="000000"/>
                </a:solidFill>
                <a:latin typeface="Calibri" pitchFamily="34" charset="0"/>
              </a:rPr>
              <a:t>nombre</a:t>
            </a:r>
            <a:r>
              <a:rPr lang="en-US" sz="2400" i="1" dirty="0" smtClean="0">
                <a:solidFill>
                  <a:srgbClr val="000000"/>
                </a:solidFill>
                <a:latin typeface="Calibri" pitchFamily="34" charset="0"/>
              </a:rPr>
              <a:t> de </a:t>
            </a:r>
            <a:r>
              <a:rPr lang="en-US" sz="2400" i="1" dirty="0" err="1" smtClean="0">
                <a:solidFill>
                  <a:srgbClr val="000000"/>
                </a:solidFill>
                <a:latin typeface="Calibri" pitchFamily="34" charset="0"/>
              </a:rPr>
              <a:t>una</a:t>
            </a:r>
            <a:r>
              <a:rPr lang="en-US" sz="2400" i="1" dirty="0" smtClean="0">
                <a:solidFill>
                  <a:srgbClr val="000000"/>
                </a:solidFill>
                <a:latin typeface="Calibri" pitchFamily="34" charset="0"/>
              </a:rPr>
              <a:t> </a:t>
            </a:r>
            <a:r>
              <a:rPr lang="en-US" sz="2400" i="1" dirty="0" err="1" smtClean="0">
                <a:solidFill>
                  <a:srgbClr val="000000"/>
                </a:solidFill>
                <a:latin typeface="Calibri" pitchFamily="34" charset="0"/>
              </a:rPr>
              <a:t>entidad</a:t>
            </a:r>
            <a:r>
              <a:rPr lang="en-US" sz="2400" i="1" dirty="0" smtClean="0">
                <a:solidFill>
                  <a:srgbClr val="000000"/>
                </a:solidFill>
                <a:latin typeface="Calibri" pitchFamily="34" charset="0"/>
              </a:rPr>
              <a:t> superior sea </a:t>
            </a:r>
            <a:r>
              <a:rPr lang="en-US" sz="2400" i="1" dirty="0" err="1" smtClean="0">
                <a:solidFill>
                  <a:srgbClr val="000000"/>
                </a:solidFill>
                <a:latin typeface="Calibri" pitchFamily="34" charset="0"/>
              </a:rPr>
              <a:t>necesario</a:t>
            </a:r>
            <a:r>
              <a:rPr lang="en-US" sz="2400" i="1" dirty="0" smtClean="0">
                <a:solidFill>
                  <a:srgbClr val="000000"/>
                </a:solidFill>
                <a:latin typeface="Calibri" pitchFamily="34" charset="0"/>
              </a:rPr>
              <a:t> para la </a:t>
            </a:r>
            <a:r>
              <a:rPr lang="en-US" sz="2400" i="1" dirty="0" err="1" smtClean="0">
                <a:solidFill>
                  <a:srgbClr val="000000"/>
                </a:solidFill>
                <a:latin typeface="Calibri" pitchFamily="34" charset="0"/>
              </a:rPr>
              <a:t>identificación</a:t>
            </a:r>
            <a:r>
              <a:rPr lang="en-US" sz="2400" i="1" dirty="0" smtClean="0">
                <a:solidFill>
                  <a:srgbClr val="000000"/>
                </a:solidFill>
                <a:latin typeface="Calibri" pitchFamily="34" charset="0"/>
              </a:rPr>
              <a:t> de la </a:t>
            </a:r>
            <a:r>
              <a:rPr lang="en-US" sz="2400" i="1" dirty="0" err="1" smtClean="0">
                <a:solidFill>
                  <a:srgbClr val="000000"/>
                </a:solidFill>
                <a:latin typeface="Calibri" pitchFamily="34" charset="0"/>
              </a:rPr>
              <a:t>entidad</a:t>
            </a:r>
            <a:r>
              <a:rPr lang="en-US" sz="2400" i="1" dirty="0" smtClean="0">
                <a:solidFill>
                  <a:srgbClr val="000000"/>
                </a:solidFill>
                <a:latin typeface="Calibri" pitchFamily="34" charset="0"/>
              </a:rPr>
              <a:t> </a:t>
            </a:r>
            <a:r>
              <a:rPr lang="en-US" sz="2400" i="1" dirty="0" err="1" smtClean="0">
                <a:solidFill>
                  <a:srgbClr val="000000"/>
                </a:solidFill>
                <a:latin typeface="Calibri" pitchFamily="34" charset="0"/>
              </a:rPr>
              <a:t>subordinada</a:t>
            </a:r>
            <a:r>
              <a:rPr lang="en-US" sz="2400" i="1" dirty="0" smtClean="0">
                <a:solidFill>
                  <a:srgbClr val="000000"/>
                </a:solidFill>
                <a:latin typeface="Calibri" pitchFamily="34" charset="0"/>
              </a:rPr>
              <a:t>.</a:t>
            </a:r>
            <a:endParaRPr lang="en-US" sz="2400" i="1" dirty="0" smtClean="0">
              <a:solidFill>
                <a:schemeClr val="tx1"/>
              </a:solidFill>
              <a:latin typeface="Calibri" pitchFamily="34" charset="0"/>
            </a:endParaRP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i="1" dirty="0" err="1" smtClean="0">
                <a:solidFill>
                  <a:schemeClr val="tx1"/>
                </a:solidFill>
                <a:latin typeface="Calibri" pitchFamily="34" charset="0"/>
              </a:rPr>
              <a:t>si</a:t>
            </a:r>
            <a:r>
              <a:rPr lang="en-US" sz="2400" dirty="0" smtClean="0">
                <a:solidFill>
                  <a:schemeClr val="tx1"/>
                </a:solidFill>
                <a:latin typeface="Calibri" pitchFamily="34" charset="0"/>
              </a:rPr>
              <a:t>  110 2_ </a:t>
            </a:r>
            <a:r>
              <a:rPr lang="en-US" sz="2400" dirty="0" smtClean="0">
                <a:solidFill>
                  <a:srgbClr val="FF0000"/>
                </a:solidFill>
                <a:latin typeface="Calibri" pitchFamily="34" charset="0"/>
              </a:rPr>
              <a:t>Honolulu Committee on Aging</a:t>
            </a:r>
            <a:endParaRPr lang="en-US" sz="2400" i="1" dirty="0" smtClean="0">
              <a:solidFill>
                <a:srgbClr val="FF0000"/>
              </a:solidFill>
              <a:latin typeface="Calibri" pitchFamily="34" charset="0"/>
            </a:endParaRP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i="1" dirty="0" smtClean="0">
                <a:solidFill>
                  <a:schemeClr val="tx1"/>
                </a:solidFill>
                <a:latin typeface="Calibri" pitchFamily="34" charset="0"/>
              </a:rPr>
              <a:t>no</a:t>
            </a:r>
            <a:r>
              <a:rPr lang="en-US" sz="2400" dirty="0" smtClean="0">
                <a:solidFill>
                  <a:schemeClr val="tx1"/>
                </a:solidFill>
                <a:latin typeface="Calibri" pitchFamily="34" charset="0"/>
              </a:rPr>
              <a:t>  </a:t>
            </a:r>
            <a:r>
              <a:rPr lang="en-US" sz="2400" dirty="0">
                <a:solidFill>
                  <a:schemeClr val="tx1"/>
                </a:solidFill>
                <a:latin typeface="Calibri" pitchFamily="34" charset="0"/>
              </a:rPr>
              <a:t>110 2_ Honolulu (Hawaii). $b Committee on Aging  </a:t>
            </a:r>
          </a:p>
        </p:txBody>
      </p:sp>
      <p:sp>
        <p:nvSpPr>
          <p:cNvPr id="4" name="Slide Number Placeholder 3"/>
          <p:cNvSpPr txBox="1">
            <a:spLocks noGrp="1"/>
          </p:cNvSpPr>
          <p:nvPr/>
        </p:nvSpPr>
        <p:spPr>
          <a:xfrm>
            <a:off x="7467600" y="6356350"/>
            <a:ext cx="1676400" cy="501650"/>
          </a:xfrm>
          <a:prstGeom prst="rect">
            <a:avLst/>
          </a:prstGeom>
          <a:noFill/>
        </p:spPr>
        <p:txBody>
          <a:bodyPr anchor="ctr"/>
          <a:lstStyle/>
          <a:p>
            <a:pPr algn="ctr" defTabSz="914400"/>
            <a:fld id="{8E5BA16D-4A4B-4A8D-B97C-89628F51343E}" type="slidenum">
              <a:rPr lang="en-US" sz="1200">
                <a:solidFill>
                  <a:srgbClr val="898989"/>
                </a:solidFill>
                <a:latin typeface="Calibri" pitchFamily="34" charset="0"/>
              </a:rPr>
              <a:pPr algn="ctr" defTabSz="914400"/>
              <a:t>38</a:t>
            </a:fld>
            <a:endParaRPr lang="en-US" sz="1200">
              <a:solidFill>
                <a:srgbClr val="898989"/>
              </a:solidFill>
              <a:latin typeface="Calibri" pitchFamily="34" charset="0"/>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rPr>
              <a:t>RDA 11.2.2.14.3</a:t>
            </a:r>
          </a:p>
        </p:txBody>
      </p:sp>
      <p:sp>
        <p:nvSpPr>
          <p:cNvPr id="240643" name="Text Box 2"/>
          <p:cNvSpPr txBox="1">
            <a:spLocks noChangeArrowheads="1"/>
          </p:cNvSpPr>
          <p:nvPr/>
        </p:nvSpPr>
        <p:spPr bwMode="auto">
          <a:xfrm>
            <a:off x="457200" y="1295400"/>
            <a:ext cx="8458200" cy="5043488"/>
          </a:xfrm>
          <a:prstGeom prst="rect">
            <a:avLst/>
          </a:prstGeom>
          <a:noFill/>
          <a:ln w="9525">
            <a:noFill/>
            <a:round/>
            <a:headEnd/>
            <a:tailEnd/>
          </a:ln>
        </p:spPr>
        <p:txBody>
          <a:bodyPr lIns="90000" tIns="45000" rIns="90000" bIns="45000"/>
          <a:lstStyle/>
          <a:p>
            <a:pPr defTabSz="914400">
              <a:spcBef>
                <a:spcPts val="638"/>
              </a:spcBef>
              <a:spcAft>
                <a:spcPts val="25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smtClean="0">
                <a:solidFill>
                  <a:srgbClr val="000000"/>
                </a:solidFill>
                <a:latin typeface="Calibri" pitchFamily="34" charset="0"/>
              </a:rPr>
              <a:t>Un </a:t>
            </a:r>
            <a:r>
              <a:rPr lang="en-US" sz="3200" dirty="0" err="1" smtClean="0">
                <a:solidFill>
                  <a:srgbClr val="000000"/>
                </a:solidFill>
                <a:latin typeface="Calibri" pitchFamily="34" charset="0"/>
              </a:rPr>
              <a:t>nombre</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que</a:t>
            </a:r>
            <a:r>
              <a:rPr lang="en-US" sz="3200" dirty="0">
                <a:solidFill>
                  <a:srgbClr val="000000"/>
                </a:solidFill>
                <a:latin typeface="Calibri" pitchFamily="34" charset="0"/>
              </a:rPr>
              <a:t> </a:t>
            </a:r>
            <a:r>
              <a:rPr lang="en-US" sz="3200" dirty="0" err="1" smtClean="0">
                <a:solidFill>
                  <a:srgbClr val="000000"/>
                </a:solidFill>
                <a:latin typeface="Calibri" pitchFamily="34" charset="0"/>
              </a:rPr>
              <a:t>es</a:t>
            </a:r>
            <a:r>
              <a:rPr lang="en-US" sz="3200" dirty="0" smtClean="0">
                <a:solidFill>
                  <a:srgbClr val="000000"/>
                </a:solidFill>
                <a:latin typeface="Calibri" pitchFamily="34" charset="0"/>
              </a:rPr>
              <a:t> general </a:t>
            </a:r>
            <a:r>
              <a:rPr lang="en-US" sz="3200" dirty="0" err="1">
                <a:solidFill>
                  <a:srgbClr val="000000"/>
                </a:solidFill>
                <a:latin typeface="Calibri" pitchFamily="34" charset="0"/>
              </a:rPr>
              <a:t>por</a:t>
            </a:r>
            <a:r>
              <a:rPr lang="en-US" sz="3200" dirty="0">
                <a:solidFill>
                  <a:srgbClr val="000000"/>
                </a:solidFill>
                <a:latin typeface="Calibri" pitchFamily="34" charset="0"/>
              </a:rPr>
              <a:t> </a:t>
            </a:r>
            <a:r>
              <a:rPr lang="en-US" sz="3200" dirty="0" err="1">
                <a:solidFill>
                  <a:srgbClr val="000000"/>
                </a:solidFill>
                <a:latin typeface="Calibri" pitchFamily="34" charset="0"/>
              </a:rPr>
              <a:t>naturaleza</a:t>
            </a:r>
            <a:r>
              <a:rPr lang="en-US" sz="3200" dirty="0">
                <a:solidFill>
                  <a:srgbClr val="000000"/>
                </a:solidFill>
                <a:latin typeface="Calibri" pitchFamily="34" charset="0"/>
              </a:rPr>
              <a:t> (</a:t>
            </a:r>
            <a:r>
              <a:rPr lang="en-US" sz="3200" dirty="0" err="1" smtClean="0">
                <a:solidFill>
                  <a:srgbClr val="000000"/>
                </a:solidFill>
                <a:latin typeface="Calibri" pitchFamily="34" charset="0"/>
              </a:rPr>
              <a:t>ejemplo</a:t>
            </a:r>
            <a:r>
              <a:rPr lang="en-US" sz="3200" dirty="0" smtClean="0">
                <a:solidFill>
                  <a:srgbClr val="000000"/>
                </a:solidFill>
                <a:latin typeface="Calibri" pitchFamily="34" charset="0"/>
              </a:rPr>
              <a:t>: no </a:t>
            </a:r>
            <a:r>
              <a:rPr lang="en-US" sz="3200" dirty="0" err="1" smtClean="0">
                <a:solidFill>
                  <a:srgbClr val="000000"/>
                </a:solidFill>
                <a:latin typeface="Calibri" pitchFamily="34" charset="0"/>
              </a:rPr>
              <a:t>contiene</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ni</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nombres</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propios</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ni</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adjetivos</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ni</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palabras</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temáticas</a:t>
            </a:r>
            <a:r>
              <a:rPr lang="en-US" sz="3200" dirty="0" smtClean="0">
                <a:solidFill>
                  <a:srgbClr val="000000"/>
                </a:solidFill>
                <a:latin typeface="Calibri" pitchFamily="34" charset="0"/>
              </a:rPr>
              <a:t>) o </a:t>
            </a:r>
            <a:r>
              <a:rPr lang="en-US" sz="3200" dirty="0" err="1" smtClean="0">
                <a:solidFill>
                  <a:srgbClr val="000000"/>
                </a:solidFill>
                <a:latin typeface="Calibri" pitchFamily="34" charset="0"/>
              </a:rPr>
              <a:t>que</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solamente</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indica</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una</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subdivisión</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geográfica</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cronológica</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numerada</a:t>
            </a:r>
            <a:r>
              <a:rPr lang="en-US" sz="3200" dirty="0" smtClean="0">
                <a:solidFill>
                  <a:srgbClr val="000000"/>
                </a:solidFill>
                <a:latin typeface="Calibri" pitchFamily="34" charset="0"/>
              </a:rPr>
              <a:t> o </a:t>
            </a:r>
            <a:r>
              <a:rPr lang="en-US" sz="3200" dirty="0" err="1" smtClean="0">
                <a:solidFill>
                  <a:srgbClr val="000000"/>
                </a:solidFill>
                <a:latin typeface="Calibri" pitchFamily="34" charset="0"/>
              </a:rPr>
              <a:t>una</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subidivisión</a:t>
            </a:r>
            <a:r>
              <a:rPr lang="en-US" sz="3200" dirty="0" smtClean="0">
                <a:solidFill>
                  <a:srgbClr val="000000"/>
                </a:solidFill>
                <a:latin typeface="Calibri" pitchFamily="34" charset="0"/>
              </a:rPr>
              <a:t> con </a:t>
            </a:r>
            <a:r>
              <a:rPr lang="en-US" sz="3200" dirty="0" err="1" smtClean="0">
                <a:solidFill>
                  <a:srgbClr val="000000"/>
                </a:solidFill>
                <a:latin typeface="Calibri" pitchFamily="34" charset="0"/>
              </a:rPr>
              <a:t>letras</a:t>
            </a:r>
            <a:r>
              <a:rPr lang="en-US" sz="3200" dirty="0" smtClean="0">
                <a:solidFill>
                  <a:srgbClr val="000000"/>
                </a:solidFill>
                <a:latin typeface="Calibri" pitchFamily="34" charset="0"/>
              </a:rPr>
              <a:t>, de </a:t>
            </a:r>
            <a:r>
              <a:rPr lang="en-US" sz="3200" dirty="0" err="1" smtClean="0">
                <a:solidFill>
                  <a:srgbClr val="000000"/>
                </a:solidFill>
                <a:latin typeface="Calibri" pitchFamily="34" charset="0"/>
              </a:rPr>
              <a:t>una</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empresa</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matriz</a:t>
            </a:r>
            <a:endParaRPr lang="en-US" sz="3200" dirty="0">
              <a:solidFill>
                <a:srgbClr val="000000"/>
              </a:solidFill>
              <a:latin typeface="Calibri" pitchFamily="34" charset="0"/>
            </a:endParaRPr>
          </a:p>
          <a:p>
            <a:pPr defTabSz="9144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rPr>
              <a:t>110 1</a:t>
            </a:r>
            <a:r>
              <a:rPr lang="en-US" sz="3200" dirty="0">
                <a:solidFill>
                  <a:schemeClr val="tx1"/>
                </a:solidFill>
                <a:latin typeface="Calibri" pitchFamily="34" charset="0"/>
              </a:rPr>
              <a:t>_ United States. $b National Labor Relations 		   Board. $b </a:t>
            </a:r>
            <a:r>
              <a:rPr lang="en-US" sz="3200" dirty="0">
                <a:solidFill>
                  <a:srgbClr val="FF0000"/>
                </a:solidFill>
                <a:latin typeface="Calibri" pitchFamily="34" charset="0"/>
              </a:rPr>
              <a:t>Library</a:t>
            </a:r>
            <a:r>
              <a:rPr lang="en-US" sz="3200" dirty="0">
                <a:solidFill>
                  <a:schemeClr val="tx1"/>
                </a:solidFill>
                <a:latin typeface="Calibri" pitchFamily="34" charset="0"/>
              </a:rPr>
              <a:t> </a:t>
            </a: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rPr>
              <a:t>110 2 _ Society of Biblical Literature. $b </a:t>
            </a:r>
            <a:r>
              <a:rPr lang="en-US" sz="3200" dirty="0">
                <a:solidFill>
                  <a:srgbClr val="FF0000"/>
                </a:solidFill>
                <a:latin typeface="Calibri" pitchFamily="34" charset="0"/>
              </a:rPr>
              <a:t>Annual 			   Meeting</a:t>
            </a:r>
          </a:p>
        </p:txBody>
      </p:sp>
      <p:sp>
        <p:nvSpPr>
          <p:cNvPr id="6" name="Slide Number Placeholder 5"/>
          <p:cNvSpPr txBox="1">
            <a:spLocks noGrp="1"/>
          </p:cNvSpPr>
          <p:nvPr/>
        </p:nvSpPr>
        <p:spPr>
          <a:xfrm>
            <a:off x="7658100" y="6334125"/>
            <a:ext cx="1219200" cy="381000"/>
          </a:xfrm>
          <a:prstGeom prst="rect">
            <a:avLst/>
          </a:prstGeom>
          <a:noFill/>
        </p:spPr>
        <p:txBody>
          <a:bodyPr anchor="ctr"/>
          <a:lstStyle/>
          <a:p>
            <a:pPr algn="ctr" defTabSz="914400"/>
            <a:fld id="{E2ADD07D-8567-434F-87BC-D9FE5E65AF3C}" type="slidenum">
              <a:rPr lang="en-US" sz="1200">
                <a:solidFill>
                  <a:srgbClr val="898989"/>
                </a:solidFill>
                <a:latin typeface="Calibri" pitchFamily="34" charset="0"/>
              </a:rPr>
              <a:pPr algn="ctr" defTabSz="914400"/>
              <a:t>39</a:t>
            </a:fld>
            <a:endParaRPr lang="en-US" sz="1200">
              <a:solidFill>
                <a:srgbClr val="898989"/>
              </a:solidFill>
              <a:latin typeface="Calibri" pitchFamily="34" charset="0"/>
            </a:endParaRPr>
          </a:p>
        </p:txBody>
      </p:sp>
      <p:sp>
        <p:nvSpPr>
          <p:cNvPr id="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Text Box 1"/>
          <p:cNvSpPr txBox="1">
            <a:spLocks noChangeArrowheads="1"/>
          </p:cNvSpPr>
          <p:nvPr/>
        </p:nvSpPr>
        <p:spPr bwMode="auto">
          <a:xfrm>
            <a:off x="457200" y="228600"/>
            <a:ext cx="8229600" cy="1143000"/>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rPr>
              <a:t>RDA 11.2.2.14.4</a:t>
            </a:r>
          </a:p>
        </p:txBody>
      </p:sp>
      <p:sp>
        <p:nvSpPr>
          <p:cNvPr id="242691" name="Text Box 2"/>
          <p:cNvSpPr txBox="1">
            <a:spLocks noChangeArrowheads="1"/>
          </p:cNvSpPr>
          <p:nvPr/>
        </p:nvSpPr>
        <p:spPr bwMode="auto">
          <a:xfrm>
            <a:off x="228600" y="876300"/>
            <a:ext cx="8686800" cy="5118100"/>
          </a:xfrm>
          <a:prstGeom prst="rect">
            <a:avLst/>
          </a:prstGeom>
          <a:noFill/>
          <a:ln w="9525">
            <a:noFill/>
            <a:round/>
            <a:headEnd/>
            <a:tailEnd/>
          </a:ln>
        </p:spPr>
        <p:txBody>
          <a:bodyPr lIns="90000" tIns="45000" rIns="90000" bIns="45000"/>
          <a:lstStyle/>
          <a:p>
            <a:pPr algn="ct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smtClean="0">
                <a:solidFill>
                  <a:srgbClr val="000000"/>
                </a:solidFill>
                <a:latin typeface="Calibri" pitchFamily="34" charset="0"/>
              </a:rPr>
              <a:t>Un </a:t>
            </a:r>
            <a:r>
              <a:rPr lang="en-US" sz="3200" dirty="0" err="1" smtClean="0">
                <a:solidFill>
                  <a:srgbClr val="000000"/>
                </a:solidFill>
                <a:latin typeface="Calibri" pitchFamily="34" charset="0"/>
              </a:rPr>
              <a:t>nombre</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que</a:t>
            </a:r>
            <a:r>
              <a:rPr lang="en-US" sz="3200" dirty="0" smtClean="0">
                <a:solidFill>
                  <a:srgbClr val="000000"/>
                </a:solidFill>
                <a:latin typeface="Calibri" pitchFamily="34" charset="0"/>
              </a:rPr>
              <a:t> no </a:t>
            </a:r>
            <a:r>
              <a:rPr lang="en-US" sz="3200" dirty="0">
                <a:solidFill>
                  <a:srgbClr val="000000"/>
                </a:solidFill>
                <a:latin typeface="Calibri" pitchFamily="34" charset="0"/>
              </a:rPr>
              <a:t>d</a:t>
            </a:r>
            <a:r>
              <a:rPr lang="en-US" sz="3200" dirty="0" smtClean="0">
                <a:solidFill>
                  <a:srgbClr val="000000"/>
                </a:solidFill>
                <a:latin typeface="Calibri" pitchFamily="34" charset="0"/>
              </a:rPr>
              <a:t>a la idea de </a:t>
            </a:r>
            <a:r>
              <a:rPr lang="en-US" sz="3200" dirty="0" err="1" smtClean="0">
                <a:solidFill>
                  <a:srgbClr val="000000"/>
                </a:solidFill>
                <a:latin typeface="Calibri" pitchFamily="34" charset="0"/>
              </a:rPr>
              <a:t>que</a:t>
            </a:r>
            <a:r>
              <a:rPr lang="en-US" sz="3200" dirty="0" smtClean="0">
                <a:solidFill>
                  <a:srgbClr val="000000"/>
                </a:solidFill>
                <a:latin typeface="Calibri" pitchFamily="34" charset="0"/>
              </a:rPr>
              <a:t> sea </a:t>
            </a:r>
            <a:r>
              <a:rPr lang="en-US" sz="3200" dirty="0" err="1" smtClean="0">
                <a:solidFill>
                  <a:srgbClr val="000000"/>
                </a:solidFill>
                <a:latin typeface="Calibri" pitchFamily="34" charset="0"/>
              </a:rPr>
              <a:t>una</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entidad</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corporativa</a:t>
            </a:r>
            <a:r>
              <a:rPr lang="en-US" sz="3200" dirty="0" smtClean="0">
                <a:solidFill>
                  <a:srgbClr val="000000"/>
                </a:solidFill>
                <a:latin typeface="Calibri" pitchFamily="34" charset="0"/>
              </a:rPr>
              <a:t> y </a:t>
            </a:r>
            <a:r>
              <a:rPr lang="en-US" sz="3200" dirty="0" err="1" smtClean="0">
                <a:solidFill>
                  <a:srgbClr val="000000"/>
                </a:solidFill>
                <a:latin typeface="Calibri" pitchFamily="34" charset="0"/>
              </a:rPr>
              <a:t>que</a:t>
            </a:r>
            <a:r>
              <a:rPr lang="en-US" sz="3200" dirty="0" smtClean="0">
                <a:solidFill>
                  <a:srgbClr val="000000"/>
                </a:solidFill>
                <a:latin typeface="Calibri" pitchFamily="34" charset="0"/>
              </a:rPr>
              <a:t> no </a:t>
            </a:r>
            <a:r>
              <a:rPr lang="en-US" sz="3200" dirty="0" err="1" smtClean="0">
                <a:solidFill>
                  <a:srgbClr val="000000"/>
                </a:solidFill>
                <a:latin typeface="Calibri" pitchFamily="34" charset="0"/>
              </a:rPr>
              <a:t>contiene</a:t>
            </a:r>
            <a:r>
              <a:rPr lang="en-US" sz="3200" dirty="0" smtClean="0">
                <a:solidFill>
                  <a:srgbClr val="000000"/>
                </a:solidFill>
                <a:latin typeface="Calibri" pitchFamily="34" charset="0"/>
              </a:rPr>
              <a:t> el </a:t>
            </a:r>
            <a:r>
              <a:rPr lang="en-US" sz="3200" dirty="0" err="1" smtClean="0">
                <a:solidFill>
                  <a:srgbClr val="000000"/>
                </a:solidFill>
                <a:latin typeface="Calibri" pitchFamily="34" charset="0"/>
              </a:rPr>
              <a:t>nombre</a:t>
            </a:r>
            <a:r>
              <a:rPr lang="en-US" sz="3200" dirty="0" smtClean="0">
                <a:solidFill>
                  <a:srgbClr val="000000"/>
                </a:solidFill>
                <a:latin typeface="Calibri" pitchFamily="34" charset="0"/>
              </a:rPr>
              <a:t> de la </a:t>
            </a:r>
            <a:r>
              <a:rPr lang="en-US" sz="3200" dirty="0" err="1" smtClean="0">
                <a:solidFill>
                  <a:srgbClr val="000000"/>
                </a:solidFill>
                <a:latin typeface="Calibri" pitchFamily="34" charset="0"/>
              </a:rPr>
              <a:t>entidad</a:t>
            </a:r>
            <a:r>
              <a:rPr lang="en-US" sz="3200" dirty="0" smtClean="0">
                <a:solidFill>
                  <a:srgbClr val="000000"/>
                </a:solidFill>
                <a:latin typeface="Calibri" pitchFamily="34" charset="0"/>
              </a:rPr>
              <a:t> superior.</a:t>
            </a:r>
            <a:endParaRPr lang="en-US" sz="3200" dirty="0">
              <a:solidFill>
                <a:srgbClr val="000000"/>
              </a:solidFill>
              <a:latin typeface="Calibri" pitchFamily="34" charset="0"/>
            </a:endParaRP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endParaRP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rPr>
              <a:t>110 2_ Tufts University. $b </a:t>
            </a:r>
            <a:r>
              <a:rPr lang="en-US" sz="3200" dirty="0">
                <a:solidFill>
                  <a:srgbClr val="FF0000"/>
                </a:solidFill>
                <a:latin typeface="Calibri" pitchFamily="34" charset="0"/>
              </a:rPr>
              <a:t>Human Resources</a:t>
            </a: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rPr>
              <a:t>110 1_ Prince Edward Island. $b Tourism 		 		                               	        Marketing Branch. $b </a:t>
            </a:r>
            <a:r>
              <a:rPr lang="en-US" sz="3200" dirty="0">
                <a:solidFill>
                  <a:srgbClr val="FF0000"/>
                </a:solidFill>
                <a:latin typeface="Calibri" pitchFamily="34" charset="0"/>
              </a:rPr>
              <a:t>Research </a:t>
            </a:r>
            <a:r>
              <a:rPr lang="en-US" sz="3200" dirty="0" smtClean="0">
                <a:solidFill>
                  <a:srgbClr val="FF0000"/>
                </a:solidFill>
                <a:latin typeface="Calibri" pitchFamily="34" charset="0"/>
              </a:rPr>
              <a:t>and        </a:t>
            </a:r>
            <a:r>
              <a:rPr lang="en-US" sz="3200" dirty="0">
                <a:solidFill>
                  <a:srgbClr val="FF0000"/>
                </a:solidFill>
                <a:latin typeface="Calibri" pitchFamily="34" charset="0"/>
              </a:rPr>
              <a:t>Evaluation</a:t>
            </a:r>
          </a:p>
          <a:p>
            <a:pPr defTabSz="914400">
              <a:spcBef>
                <a:spcPts val="638"/>
              </a:spcBef>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600" i="1" dirty="0" err="1" smtClean="0">
                <a:solidFill>
                  <a:schemeClr val="tx1"/>
                </a:solidFill>
                <a:latin typeface="Calibri" pitchFamily="34" charset="0"/>
              </a:rPr>
              <a:t>si</a:t>
            </a:r>
            <a:r>
              <a:rPr lang="en-US" sz="2600" i="1" dirty="0" smtClean="0">
                <a:solidFill>
                  <a:schemeClr val="tx1"/>
                </a:solidFill>
                <a:latin typeface="Calibri" pitchFamily="34" charset="0"/>
              </a:rPr>
              <a:t> </a:t>
            </a:r>
            <a:r>
              <a:rPr lang="en-US" sz="2600" dirty="0">
                <a:solidFill>
                  <a:schemeClr val="tx1"/>
                </a:solidFill>
                <a:latin typeface="Calibri" pitchFamily="34" charset="0"/>
              </a:rPr>
              <a:t>110 2_ </a:t>
            </a:r>
            <a:r>
              <a:rPr lang="en-US" sz="2600" dirty="0">
                <a:solidFill>
                  <a:srgbClr val="FF0000"/>
                </a:solidFill>
                <a:latin typeface="Calibri" pitchFamily="34" charset="0"/>
              </a:rPr>
              <a:t>California Records &amp; Information Management</a:t>
            </a:r>
            <a:r>
              <a:rPr lang="en-US" sz="2600" i="1" dirty="0">
                <a:solidFill>
                  <a:srgbClr val="FF0000"/>
                </a:solidFill>
                <a:latin typeface="Calibri" pitchFamily="34" charset="0"/>
              </a:rPr>
              <a:t> </a:t>
            </a: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600" i="1" dirty="0" smtClean="0">
                <a:solidFill>
                  <a:schemeClr val="tx1"/>
                </a:solidFill>
                <a:latin typeface="Calibri" pitchFamily="34" charset="0"/>
              </a:rPr>
              <a:t>no</a:t>
            </a:r>
            <a:r>
              <a:rPr lang="en-US" sz="2600" dirty="0" smtClean="0">
                <a:solidFill>
                  <a:schemeClr val="tx1"/>
                </a:solidFill>
                <a:latin typeface="Calibri" pitchFamily="34" charset="0"/>
              </a:rPr>
              <a:t> </a:t>
            </a:r>
            <a:r>
              <a:rPr lang="en-US" sz="2600" dirty="0">
                <a:solidFill>
                  <a:schemeClr val="tx1"/>
                </a:solidFill>
                <a:latin typeface="Calibri" pitchFamily="34" charset="0"/>
              </a:rPr>
              <a:t>110 1_ California. $b Records &amp; Information Management</a:t>
            </a:r>
            <a:endParaRPr lang="en-US" sz="2600" i="1" dirty="0">
              <a:solidFill>
                <a:schemeClr val="tx1"/>
              </a:solidFill>
              <a:latin typeface="Calibri" pitchFamily="34" charset="0"/>
            </a:endParaRPr>
          </a:p>
        </p:txBody>
      </p:sp>
      <p:pic>
        <p:nvPicPr>
          <p:cNvPr id="242692" name="Picture 3"/>
          <p:cNvPicPr>
            <a:picLocks noChangeAspect="1" noChangeArrowheads="1"/>
          </p:cNvPicPr>
          <p:nvPr/>
        </p:nvPicPr>
        <p:blipFill>
          <a:blip r:embed="rId3"/>
          <a:srcRect/>
          <a:stretch>
            <a:fillRect/>
          </a:stretch>
        </p:blipFill>
        <p:spPr bwMode="auto">
          <a:xfrm>
            <a:off x="2895600" y="2514600"/>
            <a:ext cx="3482975" cy="762000"/>
          </a:xfrm>
          <a:prstGeom prst="rect">
            <a:avLst/>
          </a:prstGeom>
          <a:noFill/>
          <a:ln w="9525">
            <a:noFill/>
            <a:round/>
            <a:headEnd/>
            <a:tailEnd/>
          </a:ln>
        </p:spPr>
      </p:pic>
      <p:sp>
        <p:nvSpPr>
          <p:cNvPr id="5" name="Slide Number Placeholder 4"/>
          <p:cNvSpPr txBox="1">
            <a:spLocks noGrp="1"/>
          </p:cNvSpPr>
          <p:nvPr/>
        </p:nvSpPr>
        <p:spPr>
          <a:xfrm>
            <a:off x="3124200" y="6356350"/>
            <a:ext cx="2895600" cy="365125"/>
          </a:xfrm>
          <a:prstGeom prst="rect">
            <a:avLst/>
          </a:prstGeom>
          <a:noFill/>
        </p:spPr>
        <p:txBody>
          <a:bodyPr anchor="ctr"/>
          <a:lstStyle/>
          <a:p>
            <a:pPr algn="ctr" defTabSz="914400"/>
            <a:fld id="{CE03D25F-8A01-4641-878D-31991B6C493A}" type="slidenum">
              <a:rPr lang="en-US" sz="1200">
                <a:solidFill>
                  <a:srgbClr val="898989"/>
                </a:solidFill>
                <a:latin typeface="Calibri" pitchFamily="34" charset="0"/>
              </a:rPr>
              <a:pPr algn="ctr" defTabSz="914400"/>
              <a:t>40</a:t>
            </a:fld>
            <a:endParaRPr lang="en-US" sz="1200">
              <a:solidFill>
                <a:srgbClr val="898989"/>
              </a:solidFill>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rPr>
              <a:t>RDA 11.2.2.14.5</a:t>
            </a:r>
          </a:p>
        </p:txBody>
      </p:sp>
      <p:sp>
        <p:nvSpPr>
          <p:cNvPr id="244739"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algn="ct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rPr>
              <a:t>  </a:t>
            </a:r>
            <a:r>
              <a:rPr lang="en-US" sz="3200" dirty="0" smtClean="0">
                <a:solidFill>
                  <a:srgbClr val="000000"/>
                </a:solidFill>
                <a:latin typeface="Calibri" pitchFamily="34" charset="0"/>
              </a:rPr>
              <a:t>El </a:t>
            </a:r>
            <a:r>
              <a:rPr lang="en-US" sz="3200" dirty="0" err="1" smtClean="0">
                <a:solidFill>
                  <a:srgbClr val="000000"/>
                </a:solidFill>
                <a:latin typeface="Calibri" pitchFamily="34" charset="0"/>
              </a:rPr>
              <a:t>nombre</a:t>
            </a:r>
            <a:r>
              <a:rPr lang="en-US" sz="3200" dirty="0" smtClean="0">
                <a:solidFill>
                  <a:srgbClr val="000000"/>
                </a:solidFill>
                <a:latin typeface="Calibri" pitchFamily="34" charset="0"/>
              </a:rPr>
              <a:t> de </a:t>
            </a:r>
            <a:r>
              <a:rPr lang="en-US" sz="3200" dirty="0" err="1" smtClean="0">
                <a:solidFill>
                  <a:srgbClr val="000000"/>
                </a:solidFill>
                <a:latin typeface="Calibri" pitchFamily="34" charset="0"/>
              </a:rPr>
              <a:t>una</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facultad</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escuela</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colegio</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instituto</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laboratorio</a:t>
            </a:r>
            <a:r>
              <a:rPr lang="en-US" sz="3200" dirty="0" smtClean="0">
                <a:solidFill>
                  <a:srgbClr val="000000"/>
                </a:solidFill>
                <a:latin typeface="Calibri" pitchFamily="34" charset="0"/>
              </a:rPr>
              <a:t>, etc</a:t>
            </a:r>
            <a:r>
              <a:rPr lang="en-US" sz="3200" dirty="0">
                <a:solidFill>
                  <a:srgbClr val="000000"/>
                </a:solidFill>
                <a:latin typeface="Calibri" pitchFamily="34" charset="0"/>
              </a:rPr>
              <a:t>. </a:t>
            </a:r>
            <a:r>
              <a:rPr lang="en-US" sz="3200" dirty="0" err="1" smtClean="0">
                <a:solidFill>
                  <a:srgbClr val="000000"/>
                </a:solidFill>
                <a:latin typeface="Calibri" pitchFamily="34" charset="0"/>
              </a:rPr>
              <a:t>universitarios</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que</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simplemente</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implica</a:t>
            </a:r>
            <a:r>
              <a:rPr lang="en-US" sz="3200" dirty="0" smtClean="0">
                <a:solidFill>
                  <a:srgbClr val="000000"/>
                </a:solidFill>
                <a:latin typeface="Calibri" pitchFamily="34" charset="0"/>
              </a:rPr>
              <a:t> un campo particular de </a:t>
            </a:r>
            <a:r>
              <a:rPr lang="en-US" sz="3200" dirty="0" err="1" smtClean="0">
                <a:solidFill>
                  <a:srgbClr val="000000"/>
                </a:solidFill>
                <a:latin typeface="Calibri" pitchFamily="34" charset="0"/>
              </a:rPr>
              <a:t>estudio</a:t>
            </a:r>
            <a:r>
              <a:rPr lang="en-US" sz="3200" dirty="0" smtClean="0">
                <a:solidFill>
                  <a:srgbClr val="000000"/>
                </a:solidFill>
                <a:latin typeface="Calibri" pitchFamily="34" charset="0"/>
              </a:rPr>
              <a:t>.</a:t>
            </a:r>
            <a:endParaRPr lang="en-US" sz="3200" dirty="0">
              <a:solidFill>
                <a:srgbClr val="000000"/>
              </a:solidFill>
              <a:latin typeface="Calibri" pitchFamily="34" charset="0"/>
            </a:endParaRP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endParaRP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endParaRP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rPr>
              <a:t> 110 2_ Rutgers University. $b </a:t>
            </a:r>
            <a:r>
              <a:rPr lang="en-US" sz="3200" dirty="0">
                <a:solidFill>
                  <a:srgbClr val="FF0000"/>
                </a:solidFill>
                <a:latin typeface="Calibri" pitchFamily="34" charset="0"/>
              </a:rPr>
              <a:t>Center for Latin 		         American Studies</a:t>
            </a:r>
          </a:p>
        </p:txBody>
      </p:sp>
      <p:pic>
        <p:nvPicPr>
          <p:cNvPr id="244740" name="Picture 3"/>
          <p:cNvPicPr>
            <a:picLocks noChangeAspect="1" noChangeArrowheads="1"/>
          </p:cNvPicPr>
          <p:nvPr/>
        </p:nvPicPr>
        <p:blipFill>
          <a:blip r:embed="rId3"/>
          <a:srcRect/>
          <a:stretch>
            <a:fillRect/>
          </a:stretch>
        </p:blipFill>
        <p:spPr bwMode="auto">
          <a:xfrm>
            <a:off x="1646237" y="3863181"/>
            <a:ext cx="5813425" cy="1554163"/>
          </a:xfrm>
          <a:prstGeom prst="rect">
            <a:avLst/>
          </a:prstGeom>
          <a:noFill/>
          <a:ln w="9525">
            <a:noFill/>
            <a:round/>
            <a:headEnd/>
            <a:tailEnd/>
          </a:ln>
        </p:spPr>
      </p:pic>
      <p:sp>
        <p:nvSpPr>
          <p:cNvPr id="5" name="Slide Number Placeholder 4"/>
          <p:cNvSpPr txBox="1">
            <a:spLocks noGrp="1"/>
          </p:cNvSpPr>
          <p:nvPr/>
        </p:nvSpPr>
        <p:spPr>
          <a:xfrm>
            <a:off x="7519988" y="6324600"/>
            <a:ext cx="1219200" cy="396875"/>
          </a:xfrm>
          <a:prstGeom prst="rect">
            <a:avLst/>
          </a:prstGeom>
          <a:noFill/>
        </p:spPr>
        <p:txBody>
          <a:bodyPr anchor="ctr"/>
          <a:lstStyle/>
          <a:p>
            <a:pPr algn="ctr" defTabSz="914400"/>
            <a:fld id="{0BF83E74-D52F-4EC6-B803-0CC65668767B}" type="slidenum">
              <a:rPr lang="en-US" sz="1200">
                <a:solidFill>
                  <a:srgbClr val="898989"/>
                </a:solidFill>
                <a:latin typeface="Calibri" pitchFamily="34" charset="0"/>
              </a:rPr>
              <a:pPr algn="ctr" defTabSz="914400"/>
              <a:t>41</a:t>
            </a:fld>
            <a:endParaRPr lang="en-US" sz="1200">
              <a:solidFill>
                <a:srgbClr val="898989"/>
              </a:solidFill>
              <a:latin typeface="Calibri" pitchFamily="34" charset="0"/>
            </a:endParaRPr>
          </a:p>
        </p:txBody>
      </p:sp>
      <p:sp>
        <p:nvSpPr>
          <p:cNvPr id="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58"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RDA 11.2.2.14.5</a:t>
            </a:r>
          </a:p>
        </p:txBody>
      </p:sp>
      <p:sp>
        <p:nvSpPr>
          <p:cNvPr id="121859" name="Text Box 2"/>
          <p:cNvSpPr txBox="1">
            <a:spLocks noChangeArrowheads="1"/>
          </p:cNvSpPr>
          <p:nvPr/>
        </p:nvSpPr>
        <p:spPr bwMode="auto">
          <a:xfrm>
            <a:off x="304800" y="1600200"/>
            <a:ext cx="8534400" cy="4525963"/>
          </a:xfrm>
          <a:prstGeom prst="rect">
            <a:avLst/>
          </a:prstGeom>
          <a:noFill/>
          <a:ln w="9525">
            <a:noFill/>
            <a:round/>
            <a:headEnd/>
            <a:tailEnd/>
          </a:ln>
        </p:spPr>
        <p:txBody>
          <a:bodyPr lIns="90000" tIns="45000" rIns="90000" bIns="45000"/>
          <a:lstStyle/>
          <a:p>
            <a:pPr algn="ctr">
              <a:spcBef>
                <a:spcPts val="638"/>
              </a:spcBef>
              <a:spcAft>
                <a:spcPts val="42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a:solidFill>
                  <a:srgbClr val="000000"/>
                </a:solidFill>
                <a:latin typeface="Calibri" pitchFamily="34" charset="0"/>
                <a:cs typeface="Microsoft YaHei"/>
              </a:rPr>
              <a:t>  … </a:t>
            </a:r>
            <a:r>
              <a:rPr lang="en-US" sz="4000" b="1" dirty="0" err="1" smtClean="0">
                <a:solidFill>
                  <a:srgbClr val="000000"/>
                </a:solidFill>
                <a:latin typeface="Calibri" pitchFamily="34" charset="0"/>
                <a:cs typeface="Microsoft YaHei"/>
              </a:rPr>
              <a:t>pero</a:t>
            </a:r>
            <a:endParaRPr lang="en-US" sz="4000" b="1" dirty="0">
              <a:solidFill>
                <a:srgbClr val="000000"/>
              </a:solidFill>
              <a:latin typeface="Calibri" pitchFamily="34" charset="0"/>
              <a:cs typeface="Microsoft YaHei"/>
            </a:endParaRPr>
          </a:p>
          <a:p>
            <a:pPr>
              <a:spcBef>
                <a:spcPts val="638"/>
              </a:spcBef>
              <a:spcAft>
                <a:spcPts val="42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2_ Rutgers Center for Innovative Printmaking</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2_ Rutgers Medical School</a:t>
            </a:r>
          </a:p>
        </p:txBody>
      </p:sp>
      <p:sp>
        <p:nvSpPr>
          <p:cNvPr id="12186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D2C41C4E-54C2-4DF0-8D35-204038A84BF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42</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90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RDA 11.2.2.14.6</a:t>
            </a:r>
          </a:p>
        </p:txBody>
      </p:sp>
      <p:sp>
        <p:nvSpPr>
          <p:cNvPr id="123907" name="Text Box 2"/>
          <p:cNvSpPr txBox="1">
            <a:spLocks noChangeArrowheads="1"/>
          </p:cNvSpPr>
          <p:nvPr/>
        </p:nvSpPr>
        <p:spPr bwMode="auto">
          <a:xfrm>
            <a:off x="457200" y="1600200"/>
            <a:ext cx="8229600" cy="4876800"/>
          </a:xfrm>
          <a:prstGeom prst="rect">
            <a:avLst/>
          </a:prstGeom>
          <a:noFill/>
          <a:ln w="9525">
            <a:noFill/>
            <a:round/>
            <a:headEnd/>
            <a:tailEnd/>
          </a:ln>
        </p:spPr>
        <p:txBody>
          <a:bodyPr lIns="90000" tIns="45000" rIns="90000" bIns="45000"/>
          <a:lstStyle/>
          <a:p>
            <a:pPr algn="ct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a:t>
            </a:r>
            <a:r>
              <a:rPr lang="en-US" sz="3200" dirty="0" smtClean="0">
                <a:solidFill>
                  <a:srgbClr val="000000"/>
                </a:solidFill>
                <a:latin typeface="Calibri" pitchFamily="34" charset="0"/>
                <a:cs typeface="Microsoft YaHei"/>
              </a:rPr>
              <a:t>Un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entidad</a:t>
            </a:r>
            <a:r>
              <a:rPr lang="en-US" sz="3200" dirty="0" smtClean="0">
                <a:solidFill>
                  <a:srgbClr val="000000"/>
                </a:solidFill>
                <a:latin typeface="Calibri" pitchFamily="34" charset="0"/>
                <a:cs typeface="Microsoft YaHei"/>
              </a:rPr>
              <a:t> no-</a:t>
            </a:r>
            <a:r>
              <a:rPr lang="en-US" sz="3200" dirty="0" err="1" smtClean="0">
                <a:solidFill>
                  <a:srgbClr val="000000"/>
                </a:solidFill>
                <a:latin typeface="Calibri" pitchFamily="34" charset="0"/>
                <a:cs typeface="Microsoft YaHei"/>
              </a:rPr>
              <a:t>gubernamental</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cuyo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incluye</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completo</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entidad</a:t>
            </a:r>
            <a:r>
              <a:rPr lang="en-US" sz="3200" dirty="0" smtClean="0">
                <a:solidFill>
                  <a:srgbClr val="000000"/>
                </a:solidFill>
                <a:latin typeface="Calibri" pitchFamily="34" charset="0"/>
                <a:cs typeface="Microsoft YaHei"/>
              </a:rPr>
              <a:t> superior o </a:t>
            </a:r>
            <a:r>
              <a:rPr lang="en-US" sz="3200" dirty="0" err="1" smtClean="0">
                <a:solidFill>
                  <a:srgbClr val="000000"/>
                </a:solidFill>
                <a:latin typeface="Calibri" pitchFamily="34" charset="0"/>
                <a:cs typeface="Microsoft YaHei"/>
              </a:rPr>
              <a:t>relacionada</a:t>
            </a: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a:p>
            <a:pPr algn="ct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p:txBody>
      </p:sp>
      <p:sp>
        <p:nvSpPr>
          <p:cNvPr id="123908" name="TextBox 1"/>
          <p:cNvSpPr txBox="1">
            <a:spLocks noChangeArrowheads="1"/>
          </p:cNvSpPr>
          <p:nvPr/>
        </p:nvSpPr>
        <p:spPr bwMode="auto">
          <a:xfrm>
            <a:off x="1752600" y="3581400"/>
            <a:ext cx="6019800" cy="2554288"/>
          </a:xfrm>
          <a:prstGeom prst="rect">
            <a:avLst/>
          </a:prstGeom>
          <a:solidFill>
            <a:srgbClr val="FFFF66"/>
          </a:solidFill>
          <a:ln w="9525">
            <a:noFill/>
            <a:miter lim="800000"/>
            <a:headEnd/>
            <a:tailEnd/>
          </a:ln>
        </p:spPr>
        <p:txBody>
          <a:bodyPr>
            <a:spAutoFit/>
          </a:bodyPr>
          <a:lstStyle/>
          <a:p>
            <a:pPr algn="ctr" eaLnBrk="0" hangingPunct="0"/>
            <a:r>
              <a:rPr lang="en-US" sz="3200">
                <a:solidFill>
                  <a:schemeClr val="tx1"/>
                </a:solidFill>
                <a:latin typeface="Times New Roman" pitchFamily="18" charset="0"/>
                <a:cs typeface="Times New Roman" pitchFamily="18" charset="0"/>
              </a:rPr>
              <a:t>Friends of All Saints Church</a:t>
            </a:r>
          </a:p>
          <a:p>
            <a:pPr algn="ctr" eaLnBrk="0" hangingPunct="0"/>
            <a:r>
              <a:rPr lang="en-US" sz="3200">
                <a:solidFill>
                  <a:schemeClr val="tx1"/>
                </a:solidFill>
                <a:latin typeface="Times New Roman" pitchFamily="18" charset="0"/>
                <a:cs typeface="Times New Roman" pitchFamily="18" charset="0"/>
              </a:rPr>
              <a:t> </a:t>
            </a:r>
          </a:p>
          <a:p>
            <a:pPr algn="ctr" eaLnBrk="0" hangingPunct="0"/>
            <a:r>
              <a:rPr lang="en-US" sz="3200">
                <a:solidFill>
                  <a:schemeClr val="tx1"/>
                </a:solidFill>
                <a:latin typeface="Times New Roman" pitchFamily="18" charset="0"/>
                <a:cs typeface="Times New Roman" pitchFamily="18" charset="0"/>
              </a:rPr>
              <a:t>Brixworth</a:t>
            </a:r>
          </a:p>
          <a:p>
            <a:pPr algn="ctr" eaLnBrk="0" hangingPunct="0"/>
            <a:r>
              <a:rPr lang="en-US" sz="3200">
                <a:solidFill>
                  <a:schemeClr val="tx1"/>
                </a:solidFill>
                <a:latin typeface="Times New Roman" pitchFamily="18" charset="0"/>
                <a:cs typeface="Times New Roman" pitchFamily="18" charset="0"/>
              </a:rPr>
              <a:t> </a:t>
            </a:r>
          </a:p>
          <a:p>
            <a:pPr algn="ctr" eaLnBrk="0" hangingPunct="0"/>
            <a:r>
              <a:rPr lang="en-US" sz="3200">
                <a:solidFill>
                  <a:schemeClr val="tx1"/>
                </a:solidFill>
                <a:latin typeface="Times New Roman" pitchFamily="18" charset="0"/>
                <a:cs typeface="Times New Roman" pitchFamily="18" charset="0"/>
              </a:rPr>
              <a:t>Northamptonshire</a:t>
            </a:r>
          </a:p>
        </p:txBody>
      </p:sp>
      <p:sp>
        <p:nvSpPr>
          <p:cNvPr id="12391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1260430F-5929-41E9-9276-203E3AC32AE1}"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43</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Text Box 1"/>
          <p:cNvSpPr txBox="1">
            <a:spLocks noChangeArrowheads="1"/>
          </p:cNvSpPr>
          <p:nvPr/>
        </p:nvSpPr>
        <p:spPr bwMode="auto">
          <a:xfrm>
            <a:off x="457200" y="47625"/>
            <a:ext cx="8229600" cy="1143000"/>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rPr>
              <a:t>RDA 11.2.2.14.6</a:t>
            </a:r>
          </a:p>
        </p:txBody>
      </p:sp>
      <p:sp>
        <p:nvSpPr>
          <p:cNvPr id="47107" name="Text Box 2"/>
          <p:cNvSpPr txBox="1">
            <a:spLocks noChangeArrowheads="1"/>
          </p:cNvSpPr>
          <p:nvPr/>
        </p:nvSpPr>
        <p:spPr bwMode="auto">
          <a:xfrm>
            <a:off x="539552" y="836712"/>
            <a:ext cx="8229600" cy="5059363"/>
          </a:xfrm>
          <a:prstGeom prst="rect">
            <a:avLst/>
          </a:prstGeom>
          <a:noFill/>
          <a:ln w="9525">
            <a:noFill/>
            <a:round/>
            <a:headEnd/>
            <a:tailEnd/>
          </a:ln>
          <a:effectLst/>
        </p:spPr>
        <p:txBody>
          <a:bodyPr lIns="90000" tIns="45000" rIns="90000" bIns="45000"/>
          <a:lstStyle/>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err="1" smtClean="0">
                <a:solidFill>
                  <a:srgbClr val="000000"/>
                </a:solidFill>
                <a:latin typeface="Calibri" pitchFamily="34" charset="0"/>
              </a:rPr>
              <a:t>Nombre</a:t>
            </a:r>
            <a:r>
              <a:rPr lang="en-US" sz="3200" dirty="0">
                <a:solidFill>
                  <a:srgbClr val="000000"/>
                </a:solidFill>
                <a:latin typeface="Calibri" pitchFamily="34" charset="0"/>
              </a:rPr>
              <a:t>: </a:t>
            </a:r>
            <a:r>
              <a:rPr lang="en-US" sz="3200" dirty="0">
                <a:solidFill>
                  <a:srgbClr val="FF0000"/>
                </a:solidFill>
                <a:latin typeface="Calibri" pitchFamily="34" charset="0"/>
              </a:rPr>
              <a:t>Friends of </a:t>
            </a:r>
            <a:r>
              <a:rPr lang="en-US" sz="3200" dirty="0">
                <a:solidFill>
                  <a:srgbClr val="E46C0A"/>
                </a:solidFill>
                <a:latin typeface="Calibri" pitchFamily="34" charset="0"/>
              </a:rPr>
              <a:t>All Saints’ Church</a:t>
            </a: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err="1" smtClean="0">
                <a:solidFill>
                  <a:srgbClr val="000000"/>
                </a:solidFill>
                <a:latin typeface="Calibri" pitchFamily="34" charset="0"/>
              </a:rPr>
              <a:t>Nombre</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preferido</a:t>
            </a:r>
            <a:r>
              <a:rPr lang="en-US" sz="3200" dirty="0" smtClean="0">
                <a:solidFill>
                  <a:srgbClr val="000000"/>
                </a:solidFill>
                <a:latin typeface="Calibri" pitchFamily="34" charset="0"/>
              </a:rPr>
              <a:t> de </a:t>
            </a:r>
            <a:r>
              <a:rPr lang="en-US" sz="3200" dirty="0" err="1" smtClean="0">
                <a:solidFill>
                  <a:srgbClr val="000000"/>
                </a:solidFill>
                <a:latin typeface="Calibri" pitchFamily="34" charset="0"/>
              </a:rPr>
              <a:t>una</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entidad</a:t>
            </a:r>
            <a:r>
              <a:rPr lang="en-US" sz="3200" dirty="0" smtClean="0">
                <a:solidFill>
                  <a:srgbClr val="000000"/>
                </a:solidFill>
                <a:latin typeface="Calibri" pitchFamily="34" charset="0"/>
              </a:rPr>
              <a:t> superior o </a:t>
            </a:r>
            <a:r>
              <a:rPr lang="en-US" sz="3200" dirty="0" err="1" smtClean="0">
                <a:solidFill>
                  <a:srgbClr val="000000"/>
                </a:solidFill>
                <a:latin typeface="Calibri" pitchFamily="34" charset="0"/>
              </a:rPr>
              <a:t>relacionada</a:t>
            </a:r>
            <a:r>
              <a:rPr lang="en-US" sz="3200" dirty="0" smtClean="0">
                <a:solidFill>
                  <a:srgbClr val="000000"/>
                </a:solidFill>
                <a:latin typeface="Calibri" pitchFamily="34" charset="0"/>
              </a:rPr>
              <a:t>: </a:t>
            </a:r>
            <a:r>
              <a:rPr lang="en-US" sz="3200" dirty="0">
                <a:solidFill>
                  <a:srgbClr val="000000"/>
                </a:solidFill>
                <a:latin typeface="Calibri" pitchFamily="34" charset="0"/>
              </a:rPr>
              <a:t>		All Saints’ Church</a:t>
            </a: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smtClean="0">
                <a:solidFill>
                  <a:srgbClr val="000000"/>
                </a:solidFill>
                <a:latin typeface="Calibri" pitchFamily="34" charset="0"/>
              </a:rPr>
              <a:t>PAA de </a:t>
            </a:r>
            <a:r>
              <a:rPr lang="en-US" sz="3200" dirty="0" err="1" smtClean="0">
                <a:solidFill>
                  <a:srgbClr val="000000"/>
                </a:solidFill>
                <a:latin typeface="Calibri" pitchFamily="34" charset="0"/>
              </a:rPr>
              <a:t>una</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entidad</a:t>
            </a:r>
            <a:r>
              <a:rPr lang="en-US" sz="3200" dirty="0" smtClean="0">
                <a:solidFill>
                  <a:srgbClr val="000000"/>
                </a:solidFill>
                <a:latin typeface="Calibri" pitchFamily="34" charset="0"/>
              </a:rPr>
              <a:t> superior o </a:t>
            </a:r>
            <a:r>
              <a:rPr lang="en-US" sz="3200" dirty="0" err="1" smtClean="0">
                <a:solidFill>
                  <a:srgbClr val="000000"/>
                </a:solidFill>
                <a:latin typeface="Calibri" pitchFamily="34" charset="0"/>
              </a:rPr>
              <a:t>relacionada</a:t>
            </a:r>
            <a:r>
              <a:rPr lang="en-US" sz="3200" dirty="0" smtClean="0">
                <a:solidFill>
                  <a:srgbClr val="000000"/>
                </a:solidFill>
                <a:latin typeface="Calibri" pitchFamily="34" charset="0"/>
              </a:rPr>
              <a:t>:</a:t>
            </a: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smtClean="0">
                <a:solidFill>
                  <a:srgbClr val="000000"/>
                </a:solidFill>
                <a:latin typeface="Calibri" pitchFamily="34" charset="0"/>
              </a:rPr>
              <a:t>All </a:t>
            </a:r>
            <a:r>
              <a:rPr lang="en-US" sz="3200" dirty="0">
                <a:solidFill>
                  <a:srgbClr val="000000"/>
                </a:solidFill>
                <a:latin typeface="Calibri" pitchFamily="34" charset="0"/>
              </a:rPr>
              <a:t>Saints’ Church </a:t>
            </a:r>
            <a:r>
              <a:rPr lang="en-US" sz="3200" dirty="0" smtClean="0">
                <a:solidFill>
                  <a:srgbClr val="000000"/>
                </a:solidFill>
                <a:latin typeface="Calibri" pitchFamily="34" charset="0"/>
              </a:rPr>
              <a:t>(</a:t>
            </a:r>
            <a:r>
              <a:rPr lang="en-US" sz="3200" dirty="0" err="1" smtClean="0">
                <a:solidFill>
                  <a:srgbClr val="000000"/>
                </a:solidFill>
                <a:latin typeface="Calibri" pitchFamily="34" charset="0"/>
              </a:rPr>
              <a:t>Brixworth</a:t>
            </a:r>
            <a:r>
              <a:rPr lang="en-US" sz="3200" dirty="0">
                <a:solidFill>
                  <a:srgbClr val="000000"/>
                </a:solidFill>
                <a:latin typeface="Calibri" pitchFamily="34" charset="0"/>
              </a:rPr>
              <a:t>, England)</a:t>
            </a: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err="1" smtClean="0">
                <a:solidFill>
                  <a:srgbClr val="000000"/>
                </a:solidFill>
                <a:latin typeface="Calibri" pitchFamily="34" charset="0"/>
              </a:rPr>
              <a:t>Punto</a:t>
            </a:r>
            <a:r>
              <a:rPr lang="en-US" sz="3200" dirty="0" smtClean="0">
                <a:solidFill>
                  <a:srgbClr val="000000"/>
                </a:solidFill>
                <a:latin typeface="Calibri" pitchFamily="34" charset="0"/>
              </a:rPr>
              <a:t> de </a:t>
            </a:r>
            <a:r>
              <a:rPr lang="en-US" sz="3200" dirty="0" err="1" smtClean="0">
                <a:solidFill>
                  <a:srgbClr val="000000"/>
                </a:solidFill>
                <a:latin typeface="Calibri" pitchFamily="34" charset="0"/>
              </a:rPr>
              <a:t>acceso</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autorizado</a:t>
            </a:r>
            <a:r>
              <a:rPr lang="en-US" sz="3200" dirty="0" smtClean="0">
                <a:solidFill>
                  <a:srgbClr val="000000"/>
                </a:solidFill>
                <a:latin typeface="Calibri" pitchFamily="34" charset="0"/>
              </a:rPr>
              <a:t>:</a:t>
            </a:r>
            <a:endParaRPr lang="en-US" sz="3200" dirty="0">
              <a:solidFill>
                <a:srgbClr val="000000"/>
              </a:solidFill>
              <a:latin typeface="Calibri" pitchFamily="34" charset="0"/>
            </a:endParaRP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rPr>
              <a:t>110 2_ All Saints’ Church (</a:t>
            </a:r>
            <a:r>
              <a:rPr lang="en-US" sz="3200" dirty="0" err="1">
                <a:solidFill>
                  <a:srgbClr val="000000"/>
                </a:solidFill>
                <a:latin typeface="Calibri" pitchFamily="34" charset="0"/>
              </a:rPr>
              <a:t>Brixworth</a:t>
            </a:r>
            <a:r>
              <a:rPr lang="en-US" sz="3200" dirty="0">
                <a:solidFill>
                  <a:srgbClr val="000000"/>
                </a:solidFill>
                <a:latin typeface="Calibri" pitchFamily="34" charset="0"/>
              </a:rPr>
              <a:t>, England).   		   $b Friends</a:t>
            </a:r>
          </a:p>
        </p:txBody>
      </p:sp>
      <p:sp>
        <p:nvSpPr>
          <p:cNvPr id="4" name="Slide Number Placeholder 3"/>
          <p:cNvSpPr txBox="1">
            <a:spLocks noGrp="1"/>
          </p:cNvSpPr>
          <p:nvPr/>
        </p:nvSpPr>
        <p:spPr>
          <a:xfrm>
            <a:off x="7277100" y="6213475"/>
            <a:ext cx="1676400" cy="501650"/>
          </a:xfrm>
          <a:prstGeom prst="rect">
            <a:avLst/>
          </a:prstGeom>
          <a:noFill/>
        </p:spPr>
        <p:txBody>
          <a:bodyPr anchor="ctr"/>
          <a:lstStyle/>
          <a:p>
            <a:pPr algn="ctr" defTabSz="914400"/>
            <a:fld id="{4D22823C-CDA2-4602-9718-D15F82EE9708}" type="slidenum">
              <a:rPr lang="en-US" sz="1200">
                <a:solidFill>
                  <a:srgbClr val="898989"/>
                </a:solidFill>
                <a:latin typeface="Calibri" pitchFamily="34" charset="0"/>
              </a:rPr>
              <a:pPr algn="ctr" defTabSz="914400"/>
              <a:t>44</a:t>
            </a:fld>
            <a:endParaRPr lang="en-US" sz="1200">
              <a:solidFill>
                <a:srgbClr val="898989"/>
              </a:solidFill>
              <a:latin typeface="Calibri" pitchFamily="34" charset="0"/>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rPr>
              <a:t>RDA 11.2.2.14.6</a:t>
            </a:r>
          </a:p>
        </p:txBody>
      </p:sp>
      <p:sp>
        <p:nvSpPr>
          <p:cNvPr id="47107" name="Text Box 2"/>
          <p:cNvSpPr txBox="1">
            <a:spLocks noChangeArrowheads="1"/>
          </p:cNvSpPr>
          <p:nvPr/>
        </p:nvSpPr>
        <p:spPr bwMode="auto">
          <a:xfrm>
            <a:off x="457200" y="1371600"/>
            <a:ext cx="8229600" cy="4754563"/>
          </a:xfrm>
          <a:prstGeom prst="rect">
            <a:avLst/>
          </a:prstGeom>
          <a:noFill/>
          <a:ln w="9525">
            <a:noFill/>
            <a:round/>
            <a:headEnd/>
            <a:tailEnd/>
          </a:ln>
          <a:effectLst/>
        </p:spPr>
        <p:txBody>
          <a:bodyPr lIns="90000" tIns="45000" rIns="90000" bIns="45000"/>
          <a:lstStyle/>
          <a:p>
            <a:pPr defTabSz="914400" fontAlgn="auto">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err="1" smtClean="0">
                <a:solidFill>
                  <a:srgbClr val="000000"/>
                </a:solidFill>
                <a:latin typeface="+mj-lt"/>
                <a:ea typeface="+mn-ea"/>
                <a:cs typeface="+mn-cs"/>
              </a:rPr>
              <a:t>Nombre</a:t>
            </a:r>
            <a:r>
              <a:rPr lang="en-US" sz="3200" dirty="0">
                <a:solidFill>
                  <a:srgbClr val="000000"/>
                </a:solidFill>
                <a:latin typeface="+mj-lt"/>
                <a:ea typeface="+mn-ea"/>
                <a:cs typeface="+mn-cs"/>
              </a:rPr>
              <a:t>: </a:t>
            </a:r>
            <a:r>
              <a:rPr lang="en-US" sz="3200" dirty="0">
                <a:solidFill>
                  <a:srgbClr val="FF0000"/>
                </a:solidFill>
                <a:latin typeface="+mj-lt"/>
                <a:ea typeface="+mn-ea"/>
                <a:cs typeface="+mn-cs"/>
              </a:rPr>
              <a:t>Annual Meeting of the </a:t>
            </a:r>
            <a:r>
              <a:rPr lang="en-US" sz="3200" dirty="0">
                <a:solidFill>
                  <a:schemeClr val="accent2">
                    <a:lumMod val="75000"/>
                  </a:schemeClr>
                </a:solidFill>
                <a:latin typeface="+mj-lt"/>
                <a:ea typeface="+mn-ea"/>
                <a:cs typeface="+mn-cs"/>
              </a:rPr>
              <a:t>International Whaling Commission</a:t>
            </a:r>
          </a:p>
          <a:p>
            <a:pPr defTabSz="914400" fontAlgn="auto">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err="1" smtClean="0">
                <a:solidFill>
                  <a:srgbClr val="000000"/>
                </a:solidFill>
                <a:latin typeface="Calibri" pitchFamily="32" charset="0"/>
                <a:ea typeface="+mn-ea"/>
                <a:cs typeface="+mn-cs"/>
              </a:rPr>
              <a:t>Nombre</a:t>
            </a:r>
            <a:r>
              <a:rPr lang="en-US" sz="3200" dirty="0" smtClean="0">
                <a:solidFill>
                  <a:srgbClr val="000000"/>
                </a:solidFill>
                <a:latin typeface="Calibri" pitchFamily="32" charset="0"/>
                <a:ea typeface="+mn-ea"/>
                <a:cs typeface="+mn-cs"/>
              </a:rPr>
              <a:t> </a:t>
            </a:r>
            <a:r>
              <a:rPr lang="en-US" sz="3200" dirty="0" err="1" smtClean="0">
                <a:solidFill>
                  <a:srgbClr val="000000"/>
                </a:solidFill>
                <a:latin typeface="Calibri" pitchFamily="32" charset="0"/>
                <a:ea typeface="+mn-ea"/>
                <a:cs typeface="+mn-cs"/>
              </a:rPr>
              <a:t>preferido</a:t>
            </a:r>
            <a:r>
              <a:rPr lang="en-US" sz="3200" dirty="0">
                <a:solidFill>
                  <a:srgbClr val="000000"/>
                </a:solidFill>
                <a:latin typeface="Calibri" pitchFamily="32" charset="0"/>
                <a:ea typeface="+mn-ea"/>
                <a:cs typeface="+mn-cs"/>
              </a:rPr>
              <a:t> </a:t>
            </a:r>
            <a:r>
              <a:rPr lang="en-US" sz="3200" dirty="0" smtClean="0">
                <a:solidFill>
                  <a:srgbClr val="000000"/>
                </a:solidFill>
                <a:latin typeface="Calibri" pitchFamily="32" charset="0"/>
                <a:ea typeface="+mn-ea"/>
                <a:cs typeface="+mn-cs"/>
              </a:rPr>
              <a:t>de </a:t>
            </a:r>
            <a:r>
              <a:rPr lang="en-US" sz="3200" dirty="0" err="1" smtClean="0">
                <a:solidFill>
                  <a:srgbClr val="000000"/>
                </a:solidFill>
                <a:latin typeface="Calibri" pitchFamily="32" charset="0"/>
                <a:ea typeface="+mn-ea"/>
                <a:cs typeface="+mn-cs"/>
              </a:rPr>
              <a:t>una</a:t>
            </a:r>
            <a:r>
              <a:rPr lang="en-US" sz="3200" dirty="0" smtClean="0">
                <a:solidFill>
                  <a:srgbClr val="000000"/>
                </a:solidFill>
                <a:latin typeface="Calibri" pitchFamily="32" charset="0"/>
                <a:ea typeface="+mn-ea"/>
                <a:cs typeface="+mn-cs"/>
              </a:rPr>
              <a:t> </a:t>
            </a:r>
            <a:r>
              <a:rPr lang="en-US" sz="3200" dirty="0" err="1" smtClean="0">
                <a:solidFill>
                  <a:srgbClr val="000000"/>
                </a:solidFill>
                <a:latin typeface="Calibri" pitchFamily="32" charset="0"/>
                <a:ea typeface="+mn-ea"/>
                <a:cs typeface="+mn-cs"/>
              </a:rPr>
              <a:t>entidad</a:t>
            </a:r>
            <a:r>
              <a:rPr lang="en-US" sz="3200" dirty="0" smtClean="0">
                <a:solidFill>
                  <a:srgbClr val="000000"/>
                </a:solidFill>
                <a:latin typeface="Calibri" pitchFamily="32" charset="0"/>
                <a:ea typeface="+mn-ea"/>
                <a:cs typeface="+mn-cs"/>
              </a:rPr>
              <a:t> superior o </a:t>
            </a:r>
            <a:r>
              <a:rPr lang="en-US" sz="3200" dirty="0" err="1" smtClean="0">
                <a:solidFill>
                  <a:srgbClr val="000000"/>
                </a:solidFill>
                <a:latin typeface="Calibri" pitchFamily="32" charset="0"/>
                <a:ea typeface="+mn-ea"/>
                <a:cs typeface="+mn-cs"/>
              </a:rPr>
              <a:t>relacionada</a:t>
            </a:r>
            <a:r>
              <a:rPr lang="en-US" sz="3200" dirty="0" smtClean="0">
                <a:solidFill>
                  <a:srgbClr val="000000"/>
                </a:solidFill>
                <a:latin typeface="Calibri" pitchFamily="32" charset="0"/>
                <a:ea typeface="+mn-ea"/>
                <a:cs typeface="+mn-cs"/>
              </a:rPr>
              <a:t>:</a:t>
            </a:r>
            <a:endParaRPr lang="en-US" sz="3200" dirty="0">
              <a:solidFill>
                <a:srgbClr val="000000"/>
              </a:solidFill>
              <a:latin typeface="Calibri" pitchFamily="32" charset="0"/>
              <a:ea typeface="+mn-ea"/>
              <a:cs typeface="+mn-cs"/>
            </a:endParaRPr>
          </a:p>
          <a:p>
            <a:pPr defTabSz="914400" fontAlgn="auto">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a:solidFill>
                  <a:srgbClr val="000000"/>
                </a:solidFill>
                <a:latin typeface="Calibri" pitchFamily="32" charset="0"/>
                <a:ea typeface="+mn-ea"/>
                <a:cs typeface="+mn-cs"/>
              </a:rPr>
              <a:t>		International Whaling Commission</a:t>
            </a:r>
          </a:p>
          <a:p>
            <a:pPr defTabSz="914400" fontAlgn="auto">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err="1" smtClean="0">
                <a:solidFill>
                  <a:srgbClr val="000000"/>
                </a:solidFill>
                <a:latin typeface="Calibri" pitchFamily="32" charset="0"/>
                <a:ea typeface="+mn-ea"/>
                <a:cs typeface="+mn-cs"/>
              </a:rPr>
              <a:t>Punto</a:t>
            </a:r>
            <a:r>
              <a:rPr lang="en-US" sz="3200" dirty="0" smtClean="0">
                <a:solidFill>
                  <a:srgbClr val="000000"/>
                </a:solidFill>
                <a:latin typeface="Calibri" pitchFamily="32" charset="0"/>
                <a:ea typeface="+mn-ea"/>
                <a:cs typeface="+mn-cs"/>
              </a:rPr>
              <a:t> de </a:t>
            </a:r>
            <a:r>
              <a:rPr lang="en-US" sz="3200" dirty="0" err="1" smtClean="0">
                <a:solidFill>
                  <a:srgbClr val="000000"/>
                </a:solidFill>
                <a:latin typeface="Calibri" pitchFamily="32" charset="0"/>
                <a:ea typeface="+mn-ea"/>
                <a:cs typeface="+mn-cs"/>
              </a:rPr>
              <a:t>acceso</a:t>
            </a:r>
            <a:r>
              <a:rPr lang="en-US" sz="3200" dirty="0" smtClean="0">
                <a:solidFill>
                  <a:srgbClr val="000000"/>
                </a:solidFill>
                <a:latin typeface="Calibri" pitchFamily="32" charset="0"/>
                <a:ea typeface="+mn-ea"/>
                <a:cs typeface="+mn-cs"/>
              </a:rPr>
              <a:t> </a:t>
            </a:r>
            <a:r>
              <a:rPr lang="en-US" sz="3200" dirty="0" err="1" smtClean="0">
                <a:solidFill>
                  <a:srgbClr val="000000"/>
                </a:solidFill>
                <a:latin typeface="Calibri" pitchFamily="32" charset="0"/>
                <a:ea typeface="+mn-ea"/>
                <a:cs typeface="+mn-cs"/>
              </a:rPr>
              <a:t>autorizado</a:t>
            </a:r>
            <a:r>
              <a:rPr lang="en-US" sz="3200" dirty="0" smtClean="0">
                <a:solidFill>
                  <a:srgbClr val="000000"/>
                </a:solidFill>
                <a:latin typeface="Calibri" pitchFamily="32" charset="0"/>
                <a:ea typeface="+mn-ea"/>
                <a:cs typeface="+mn-cs"/>
              </a:rPr>
              <a:t>:</a:t>
            </a:r>
            <a:endParaRPr lang="en-US" sz="3200" dirty="0">
              <a:solidFill>
                <a:srgbClr val="000000"/>
              </a:solidFill>
              <a:latin typeface="Calibri" pitchFamily="32" charset="0"/>
              <a:ea typeface="+mn-ea"/>
              <a:cs typeface="+mn-cs"/>
            </a:endParaRPr>
          </a:p>
          <a:p>
            <a:pPr defTabSz="914400" fontAlgn="auto">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a:solidFill>
                  <a:srgbClr val="000000"/>
                </a:solidFill>
                <a:latin typeface="Calibri" pitchFamily="32" charset="0"/>
                <a:ea typeface="+mn-ea"/>
                <a:cs typeface="+mn-cs"/>
              </a:rPr>
              <a:t>110 2</a:t>
            </a:r>
            <a:r>
              <a:rPr lang="en-US" sz="3200" dirty="0">
                <a:solidFill>
                  <a:schemeClr val="tx1"/>
                </a:solidFill>
                <a:latin typeface="+mj-lt"/>
                <a:ea typeface="+mn-ea"/>
                <a:cs typeface="+mn-cs"/>
              </a:rPr>
              <a:t>_ International Whaling Commission. </a:t>
            </a:r>
            <a:r>
              <a:rPr lang="en-US" sz="3200" dirty="0">
                <a:solidFill>
                  <a:srgbClr val="000000"/>
                </a:solidFill>
                <a:latin typeface="Calibri" pitchFamily="32" charset="0"/>
                <a:ea typeface="+mn-ea"/>
                <a:cs typeface="+mn-cs"/>
              </a:rPr>
              <a:t>$b 			   Annual Meeting </a:t>
            </a:r>
          </a:p>
        </p:txBody>
      </p:sp>
      <p:sp>
        <p:nvSpPr>
          <p:cNvPr id="4" name="Slide Number Placeholder 3"/>
          <p:cNvSpPr txBox="1">
            <a:spLocks noGrp="1"/>
          </p:cNvSpPr>
          <p:nvPr/>
        </p:nvSpPr>
        <p:spPr>
          <a:xfrm>
            <a:off x="7543800" y="6172200"/>
            <a:ext cx="1295400" cy="396875"/>
          </a:xfrm>
          <a:prstGeom prst="rect">
            <a:avLst/>
          </a:prstGeom>
          <a:noFill/>
        </p:spPr>
        <p:txBody>
          <a:bodyPr anchor="ctr"/>
          <a:lstStyle/>
          <a:p>
            <a:pPr algn="ctr" defTabSz="914400"/>
            <a:fld id="{19255212-B8F8-498D-9955-0F97B726B9EC}" type="slidenum">
              <a:rPr lang="en-US" sz="1200">
                <a:solidFill>
                  <a:srgbClr val="898989"/>
                </a:solidFill>
                <a:latin typeface="Calibri" pitchFamily="34" charset="0"/>
              </a:rPr>
              <a:pPr algn="ctr" defTabSz="914400"/>
              <a:t>45</a:t>
            </a:fld>
            <a:endParaRPr lang="en-US" sz="1200">
              <a:solidFill>
                <a:srgbClr val="898989"/>
              </a:solidFill>
              <a:latin typeface="Calibri" pitchFamily="34" charset="0"/>
            </a:endParaRPr>
          </a:p>
        </p:txBody>
      </p:sp>
      <p:sp>
        <p:nvSpPr>
          <p:cNvPr id="248837" name="Footer Placeholder 1"/>
          <p:cNvSpPr txBox="1">
            <a:spLocks noGrp="1"/>
          </p:cNvSpPr>
          <p:nvPr/>
        </p:nvSpPr>
        <p:spPr bwMode="auto">
          <a:xfrm>
            <a:off x="2971800" y="617220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Text Box 1"/>
          <p:cNvSpPr txBox="1">
            <a:spLocks noChangeArrowheads="1"/>
          </p:cNvSpPr>
          <p:nvPr/>
        </p:nvSpPr>
        <p:spPr bwMode="auto">
          <a:xfrm>
            <a:off x="457200" y="381000"/>
            <a:ext cx="8229600" cy="715963"/>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rPr>
              <a:t>RDA 11.2.2.14.6</a:t>
            </a:r>
          </a:p>
        </p:txBody>
      </p:sp>
      <p:sp>
        <p:nvSpPr>
          <p:cNvPr id="47107" name="Text Box 2"/>
          <p:cNvSpPr txBox="1">
            <a:spLocks noChangeArrowheads="1"/>
          </p:cNvSpPr>
          <p:nvPr/>
        </p:nvSpPr>
        <p:spPr bwMode="auto">
          <a:xfrm>
            <a:off x="304800" y="1752600"/>
            <a:ext cx="8534400" cy="3581400"/>
          </a:xfrm>
          <a:prstGeom prst="rect">
            <a:avLst/>
          </a:prstGeom>
          <a:noFill/>
          <a:ln w="9525">
            <a:noFill/>
            <a:round/>
            <a:headEnd/>
            <a:tailEnd/>
          </a:ln>
          <a:effectLst/>
        </p:spPr>
        <p:txBody>
          <a:bodyPr lIns="90000" tIns="45000" rIns="90000" bIns="45000"/>
          <a:lstStyle/>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err="1" smtClean="0">
                <a:solidFill>
                  <a:srgbClr val="000000"/>
                </a:solidFill>
                <a:latin typeface="Calibri" pitchFamily="34" charset="0"/>
              </a:rPr>
              <a:t>Nombres</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que</a:t>
            </a:r>
            <a:r>
              <a:rPr lang="en-US" sz="3200" dirty="0" smtClean="0">
                <a:solidFill>
                  <a:srgbClr val="000000"/>
                </a:solidFill>
                <a:latin typeface="Calibri" pitchFamily="34" charset="0"/>
              </a:rPr>
              <a:t> no </a:t>
            </a:r>
            <a:r>
              <a:rPr lang="en-US" sz="3200" dirty="0" err="1" smtClean="0">
                <a:solidFill>
                  <a:srgbClr val="000000"/>
                </a:solidFill>
                <a:latin typeface="Calibri" pitchFamily="34" charset="0"/>
              </a:rPr>
              <a:t>cumplen</a:t>
            </a:r>
            <a:r>
              <a:rPr lang="en-US" sz="3200" dirty="0" smtClean="0">
                <a:solidFill>
                  <a:srgbClr val="000000"/>
                </a:solidFill>
                <a:latin typeface="Calibri" pitchFamily="34" charset="0"/>
              </a:rPr>
              <a:t> con los </a:t>
            </a:r>
            <a:r>
              <a:rPr lang="en-US" sz="3200" dirty="0" err="1" smtClean="0">
                <a:solidFill>
                  <a:srgbClr val="000000"/>
                </a:solidFill>
                <a:latin typeface="Calibri" pitchFamily="34" charset="0"/>
              </a:rPr>
              <a:t>requerimientos</a:t>
            </a:r>
            <a:r>
              <a:rPr lang="en-US" sz="3200" dirty="0" smtClean="0">
                <a:solidFill>
                  <a:srgbClr val="000000"/>
                </a:solidFill>
                <a:latin typeface="Calibri" pitchFamily="34" charset="0"/>
              </a:rPr>
              <a:t> de </a:t>
            </a:r>
            <a:r>
              <a:rPr lang="en-US" sz="3200" dirty="0" err="1" smtClean="0">
                <a:solidFill>
                  <a:srgbClr val="000000"/>
                </a:solidFill>
                <a:latin typeface="Calibri" pitchFamily="34" charset="0"/>
              </a:rPr>
              <a:t>esta</a:t>
            </a:r>
            <a:r>
              <a:rPr lang="en-US" sz="3200" dirty="0" smtClean="0">
                <a:solidFill>
                  <a:srgbClr val="000000"/>
                </a:solidFill>
                <a:latin typeface="Calibri" pitchFamily="34" charset="0"/>
              </a:rPr>
              <a:t> </a:t>
            </a:r>
            <a:r>
              <a:rPr lang="en-US" sz="3200" dirty="0" err="1" smtClean="0">
                <a:solidFill>
                  <a:srgbClr val="000000"/>
                </a:solidFill>
                <a:latin typeface="Calibri" pitchFamily="34" charset="0"/>
              </a:rPr>
              <a:t>instrucción</a:t>
            </a:r>
            <a:r>
              <a:rPr lang="en-US" sz="3200" dirty="0" smtClean="0">
                <a:solidFill>
                  <a:srgbClr val="000000"/>
                </a:solidFill>
                <a:latin typeface="Calibri" pitchFamily="34" charset="0"/>
              </a:rPr>
              <a:t>:</a:t>
            </a:r>
            <a:endParaRPr lang="en-US" sz="3200" dirty="0">
              <a:solidFill>
                <a:srgbClr val="953735"/>
              </a:solidFill>
              <a:latin typeface="Calibri" pitchFamily="34" charset="0"/>
            </a:endParaRP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chemeClr val="tx1"/>
                </a:solidFill>
                <a:latin typeface="Calibri" pitchFamily="34" charset="0"/>
              </a:rPr>
              <a:t>		BBC Symphony Orchestra</a:t>
            </a: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chemeClr val="tx1"/>
                </a:solidFill>
                <a:latin typeface="Calibri" pitchFamily="34" charset="0"/>
              </a:rPr>
              <a:t>		</a:t>
            </a:r>
            <a:r>
              <a:rPr lang="en-US" sz="3200" i="1" dirty="0" err="1" smtClean="0">
                <a:solidFill>
                  <a:schemeClr val="tx1"/>
                </a:solidFill>
                <a:latin typeface="Calibri" pitchFamily="34" charset="0"/>
              </a:rPr>
              <a:t>Entidad</a:t>
            </a:r>
            <a:r>
              <a:rPr lang="en-US" sz="3200" i="1" dirty="0" smtClean="0">
                <a:solidFill>
                  <a:schemeClr val="tx1"/>
                </a:solidFill>
                <a:latin typeface="Calibri" pitchFamily="34" charset="0"/>
              </a:rPr>
              <a:t> superior:</a:t>
            </a:r>
            <a:r>
              <a:rPr lang="en-US" sz="3200" dirty="0" smtClean="0">
                <a:solidFill>
                  <a:schemeClr val="tx1"/>
                </a:solidFill>
                <a:latin typeface="Calibri" pitchFamily="34" charset="0"/>
              </a:rPr>
              <a:t> </a:t>
            </a:r>
            <a:r>
              <a:rPr lang="en-US" sz="3200" dirty="0">
                <a:solidFill>
                  <a:schemeClr val="tx1"/>
                </a:solidFill>
                <a:latin typeface="Calibri" pitchFamily="34" charset="0"/>
              </a:rPr>
              <a:t>British Broadcasting 		 			</a:t>
            </a:r>
            <a:r>
              <a:rPr lang="en-US" sz="3200" dirty="0" err="1" smtClean="0">
                <a:solidFill>
                  <a:schemeClr val="tx1"/>
                </a:solidFill>
                <a:latin typeface="Calibri" pitchFamily="34" charset="0"/>
              </a:rPr>
              <a:t>Corporación</a:t>
            </a:r>
            <a:endParaRPr lang="en-US" sz="3200" dirty="0">
              <a:solidFill>
                <a:schemeClr val="tx1"/>
              </a:solidFill>
              <a:latin typeface="Calibri" pitchFamily="34" charset="0"/>
            </a:endParaRP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chemeClr val="tx1"/>
              </a:solidFill>
              <a:latin typeface="Calibri" pitchFamily="34" charset="0"/>
            </a:endParaRP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chemeClr val="tx1"/>
                </a:solidFill>
                <a:latin typeface="Calibri" pitchFamily="34" charset="0"/>
              </a:rPr>
              <a:t>		CU-Boulder Alumni Association</a:t>
            </a: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chemeClr val="tx1"/>
                </a:solidFill>
                <a:latin typeface="Calibri" pitchFamily="34" charset="0"/>
              </a:rPr>
              <a:t>		</a:t>
            </a:r>
            <a:r>
              <a:rPr lang="en-US" sz="3200" i="1" dirty="0">
                <a:solidFill>
                  <a:schemeClr val="tx1"/>
                </a:solidFill>
                <a:latin typeface="Calibri" pitchFamily="34" charset="0"/>
              </a:rPr>
              <a:t> </a:t>
            </a:r>
            <a:r>
              <a:rPr lang="en-US" sz="3200" i="1" dirty="0" err="1">
                <a:solidFill>
                  <a:schemeClr val="tx1"/>
                </a:solidFill>
                <a:latin typeface="Calibri" pitchFamily="34" charset="0"/>
              </a:rPr>
              <a:t>Entidad</a:t>
            </a:r>
            <a:r>
              <a:rPr lang="en-US" sz="3200" i="1" dirty="0">
                <a:solidFill>
                  <a:schemeClr val="tx1"/>
                </a:solidFill>
                <a:latin typeface="Calibri" pitchFamily="34" charset="0"/>
              </a:rPr>
              <a:t> </a:t>
            </a:r>
            <a:r>
              <a:rPr lang="en-US" sz="3200" i="1" dirty="0" smtClean="0">
                <a:solidFill>
                  <a:schemeClr val="tx1"/>
                </a:solidFill>
                <a:latin typeface="Calibri" pitchFamily="34" charset="0"/>
              </a:rPr>
              <a:t>superior: </a:t>
            </a:r>
            <a:r>
              <a:rPr lang="en-US" sz="3200" dirty="0">
                <a:solidFill>
                  <a:schemeClr val="tx1"/>
                </a:solidFill>
                <a:latin typeface="Calibri" pitchFamily="34" charset="0"/>
              </a:rPr>
              <a:t>University of Colorado, 				Boulder</a:t>
            </a:r>
            <a:r>
              <a:rPr lang="en-US" sz="3000" dirty="0">
                <a:solidFill>
                  <a:schemeClr val="tx1"/>
                </a:solidFill>
                <a:latin typeface="Calibri" pitchFamily="34" charset="0"/>
              </a:rPr>
              <a:t>	</a:t>
            </a: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000" dirty="0">
                <a:solidFill>
                  <a:schemeClr val="tx1"/>
                </a:solidFill>
                <a:latin typeface="Calibri" pitchFamily="34" charset="0"/>
              </a:rPr>
              <a:t>			</a:t>
            </a:r>
            <a:r>
              <a:rPr lang="en-US" sz="3200" dirty="0">
                <a:solidFill>
                  <a:schemeClr val="tx1"/>
                </a:solidFill>
                <a:latin typeface="Calibri" pitchFamily="34" charset="0"/>
              </a:rPr>
              <a:t>	</a:t>
            </a:r>
          </a:p>
        </p:txBody>
      </p:sp>
      <p:sp>
        <p:nvSpPr>
          <p:cNvPr id="4" name="Slide Number Placeholder 3"/>
          <p:cNvSpPr txBox="1">
            <a:spLocks noGrp="1"/>
          </p:cNvSpPr>
          <p:nvPr/>
        </p:nvSpPr>
        <p:spPr>
          <a:xfrm>
            <a:off x="7086600" y="6191250"/>
            <a:ext cx="1752600" cy="501650"/>
          </a:xfrm>
          <a:prstGeom prst="rect">
            <a:avLst/>
          </a:prstGeom>
          <a:noFill/>
        </p:spPr>
        <p:txBody>
          <a:bodyPr anchor="ctr"/>
          <a:lstStyle/>
          <a:p>
            <a:pPr algn="ctr" defTabSz="914400"/>
            <a:fld id="{3B2E2B61-A877-4566-8A2E-A0317FC24073}" type="slidenum">
              <a:rPr lang="en-US" sz="1200">
                <a:solidFill>
                  <a:srgbClr val="898989"/>
                </a:solidFill>
                <a:latin typeface="Calibri" pitchFamily="34" charset="0"/>
              </a:rPr>
              <a:pPr algn="ctr" defTabSz="914400"/>
              <a:t>46</a:t>
            </a:fld>
            <a:endParaRPr lang="en-US" sz="1200">
              <a:solidFill>
                <a:srgbClr val="898989"/>
              </a:solidFill>
              <a:latin typeface="Calibri" pitchFamily="34" charset="0"/>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Otros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tipos</a:t>
            </a:r>
            <a:endParaRPr lang="en-US" sz="4400" dirty="0">
              <a:solidFill>
                <a:srgbClr val="000000"/>
              </a:solidFill>
              <a:latin typeface="Calibri" pitchFamily="34" charset="0"/>
              <a:cs typeface="Microsoft YaHei"/>
            </a:endParaRPr>
          </a:p>
        </p:txBody>
      </p:sp>
      <p:sp>
        <p:nvSpPr>
          <p:cNvPr id="128002"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dirty="0">
                <a:solidFill>
                  <a:srgbClr val="000000"/>
                </a:solidFill>
                <a:latin typeface="Calibri" pitchFamily="34" charset="0"/>
                <a:cs typeface="Microsoft YaHei"/>
              </a:rPr>
              <a:t>110 1_ United States. $b General Services 	  	  		Administration. $b Region 5</a:t>
            </a:r>
          </a:p>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dirty="0">
                <a:solidFill>
                  <a:srgbClr val="000000"/>
                </a:solidFill>
                <a:latin typeface="Calibri" pitchFamily="34" charset="0"/>
                <a:cs typeface="Microsoft YaHei"/>
              </a:rPr>
              <a:t>110 1_ Vanuatu. $b Ministry of Internal Affairs 		and Social Services</a:t>
            </a:r>
          </a:p>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dirty="0">
                <a:solidFill>
                  <a:srgbClr val="000000"/>
                </a:solidFill>
                <a:latin typeface="Calibri" pitchFamily="34" charset="0"/>
                <a:cs typeface="Microsoft YaHei"/>
              </a:rPr>
              <a:t>110 1_ Boring (Or.). $b City Council</a:t>
            </a:r>
          </a:p>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dirty="0">
                <a:solidFill>
                  <a:srgbClr val="000000"/>
                </a:solidFill>
                <a:latin typeface="Calibri" pitchFamily="34" charset="0"/>
                <a:cs typeface="Microsoft YaHei"/>
              </a:rPr>
              <a:t>110 1_ Ontario. $b High Court of Justice</a:t>
            </a:r>
          </a:p>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endParaRPr lang="en-US" sz="3200" dirty="0">
              <a:solidFill>
                <a:srgbClr val="000000"/>
              </a:solidFill>
              <a:latin typeface="Calibri" pitchFamily="34" charset="0"/>
              <a:cs typeface="Microsoft YaHei"/>
            </a:endParaRPr>
          </a:p>
        </p:txBody>
      </p:sp>
      <p:sp>
        <p:nvSpPr>
          <p:cNvPr id="12800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1286F191-D805-4A84-A723-FBFF883B9D6C}"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47</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a:solidFill>
                  <a:srgbClr val="000000"/>
                </a:solidFill>
                <a:latin typeface="Calibri" pitchFamily="34" charset="0"/>
                <a:cs typeface="Microsoft YaHei"/>
              </a:rPr>
              <a:t>Otros</a:t>
            </a:r>
            <a:r>
              <a:rPr lang="en-US" sz="4400" dirty="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tipos</a:t>
            </a:r>
            <a:endParaRPr lang="en-US" sz="4400" dirty="0">
              <a:solidFill>
                <a:srgbClr val="000000"/>
              </a:solidFill>
              <a:latin typeface="Calibri" pitchFamily="34" charset="0"/>
              <a:cs typeface="Microsoft YaHei"/>
            </a:endParaRPr>
          </a:p>
        </p:txBody>
      </p:sp>
      <p:sp>
        <p:nvSpPr>
          <p:cNvPr id="130050"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dirty="0">
                <a:solidFill>
                  <a:srgbClr val="000000"/>
                </a:solidFill>
                <a:latin typeface="Calibri" pitchFamily="34" charset="0"/>
                <a:cs typeface="Microsoft YaHei"/>
              </a:rPr>
              <a:t>110 1_ Germany. $b </a:t>
            </a:r>
            <a:r>
              <a:rPr lang="en-US" sz="3200" dirty="0" err="1">
                <a:solidFill>
                  <a:srgbClr val="000000"/>
                </a:solidFill>
                <a:latin typeface="Calibri" pitchFamily="34" charset="0"/>
                <a:cs typeface="Microsoft YaHei"/>
              </a:rPr>
              <a:t>Heer</a:t>
            </a:r>
            <a:endParaRPr lang="en-US" sz="3200" dirty="0">
              <a:solidFill>
                <a:srgbClr val="000000"/>
              </a:solidFill>
              <a:latin typeface="Calibri" pitchFamily="34" charset="0"/>
              <a:cs typeface="Microsoft YaHei"/>
            </a:endParaRPr>
          </a:p>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dirty="0">
                <a:solidFill>
                  <a:srgbClr val="000000"/>
                </a:solidFill>
                <a:latin typeface="Calibri" pitchFamily="34" charset="0"/>
                <a:cs typeface="Microsoft YaHei"/>
              </a:rPr>
              <a:t>110 1_ Idaho. $b Governor</a:t>
            </a:r>
          </a:p>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dirty="0">
                <a:solidFill>
                  <a:srgbClr val="000000"/>
                </a:solidFill>
                <a:latin typeface="Calibri" pitchFamily="34" charset="0"/>
                <a:cs typeface="Microsoft YaHei"/>
              </a:rPr>
              <a:t>110 1_ United States. $b Consulate (Asunción, 		Paraguay)</a:t>
            </a:r>
          </a:p>
        </p:txBody>
      </p:sp>
      <p:sp>
        <p:nvSpPr>
          <p:cNvPr id="130052"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FE9F183-893D-49C5-BFF2-5132D4FBD0C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48</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Funcionarios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Gubernamentales</a:t>
            </a:r>
            <a:r>
              <a:rPr lang="en-US" sz="4400" dirty="0" smtClean="0">
                <a:solidFill>
                  <a:srgbClr val="000000"/>
                </a:solidFill>
                <a:latin typeface="Calibri" pitchFamily="34" charset="0"/>
                <a:cs typeface="Microsoft YaHei"/>
              </a:rPr>
              <a:t> (RDA </a:t>
            </a:r>
            <a:r>
              <a:rPr lang="en-US" sz="4400" dirty="0">
                <a:solidFill>
                  <a:srgbClr val="000000"/>
                </a:solidFill>
                <a:latin typeface="Calibri" pitchFamily="34" charset="0"/>
                <a:cs typeface="Microsoft YaHei"/>
              </a:rPr>
              <a:t>11.2.2.18)</a:t>
            </a:r>
          </a:p>
        </p:txBody>
      </p:sp>
      <p:sp>
        <p:nvSpPr>
          <p:cNvPr id="197634" name="Text Box 2"/>
          <p:cNvSpPr txBox="1">
            <a:spLocks noChangeArrowheads="1"/>
          </p:cNvSpPr>
          <p:nvPr/>
        </p:nvSpPr>
        <p:spPr bwMode="auto">
          <a:xfrm>
            <a:off x="457200" y="1752600"/>
            <a:ext cx="8229600" cy="4373563"/>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err="1" smtClean="0">
                <a:solidFill>
                  <a:srgbClr val="000000"/>
                </a:solidFill>
                <a:latin typeface="Calibri" pitchFamily="34" charset="0"/>
                <a:cs typeface="Microsoft YaHei"/>
              </a:rPr>
              <a:t>Registre</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título</a:t>
            </a:r>
            <a:r>
              <a:rPr lang="en-US" sz="3200" dirty="0" smtClean="0">
                <a:solidFill>
                  <a:srgbClr val="000000"/>
                </a:solidFill>
                <a:latin typeface="Calibri" pitchFamily="34" charset="0"/>
                <a:cs typeface="Microsoft YaHei"/>
              </a:rPr>
              <a:t> de los </a:t>
            </a:r>
            <a:r>
              <a:rPr lang="en-US" sz="3200" dirty="0" err="1" smtClean="0">
                <a:solidFill>
                  <a:srgbClr val="000000"/>
                </a:solidFill>
                <a:latin typeface="Calibri" pitchFamily="34" charset="0"/>
                <a:cs typeface="Microsoft YaHei"/>
              </a:rPr>
              <a:t>presidentes</a:t>
            </a:r>
            <a:r>
              <a:rPr lang="en-US" sz="3200" dirty="0" smtClean="0">
                <a:solidFill>
                  <a:srgbClr val="000000"/>
                </a:solidFill>
                <a:latin typeface="Calibri" pitchFamily="34" charset="0"/>
                <a:cs typeface="Microsoft YaHei"/>
              </a:rPr>
              <a:t> o </a:t>
            </a:r>
            <a:r>
              <a:rPr lang="en-US" sz="3200" dirty="0" err="1" smtClean="0">
                <a:solidFill>
                  <a:srgbClr val="000000"/>
                </a:solidFill>
                <a:latin typeface="Calibri" pitchFamily="34" charset="0"/>
                <a:cs typeface="Microsoft YaHei"/>
              </a:rPr>
              <a:t>jefes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gobierno</a:t>
            </a:r>
            <a:r>
              <a:rPr lang="en-US" sz="3200" dirty="0" smtClean="0">
                <a:solidFill>
                  <a:srgbClr val="000000"/>
                </a:solidFill>
                <a:latin typeface="Calibri" pitchFamily="34" charset="0"/>
                <a:cs typeface="Microsoft YaHei"/>
              </a:rPr>
              <a:t> o de </a:t>
            </a:r>
            <a:r>
              <a:rPr lang="en-US" sz="3200" dirty="0" err="1" smtClean="0">
                <a:solidFill>
                  <a:srgbClr val="000000"/>
                </a:solidFill>
                <a:latin typeface="Calibri" pitchFamily="34" charset="0"/>
                <a:cs typeface="Microsoft YaHei"/>
              </a:rPr>
              <a:t>estado</a:t>
            </a:r>
            <a:r>
              <a:rPr lang="en-US" sz="3200" dirty="0" smtClean="0">
                <a:solidFill>
                  <a:srgbClr val="000000"/>
                </a:solidFill>
                <a:latin typeface="Calibri" pitchFamily="34" charset="0"/>
                <a:cs typeface="Microsoft YaHei"/>
              </a:rPr>
              <a:t>, etc</a:t>
            </a:r>
            <a:r>
              <a:rPr lang="en-US" sz="3200" dirty="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como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subdivisión</a:t>
            </a:r>
            <a:r>
              <a:rPr lang="en-US" sz="3200" dirty="0" smtClean="0">
                <a:solidFill>
                  <a:srgbClr val="000000"/>
                </a:solidFill>
                <a:latin typeface="Calibri" pitchFamily="34" charset="0"/>
                <a:cs typeface="Microsoft YaHei"/>
              </a:rPr>
              <a:t> de la </a:t>
            </a:r>
            <a:r>
              <a:rPr lang="en-US" sz="3200" dirty="0" err="1" smtClean="0">
                <a:solidFill>
                  <a:srgbClr val="000000"/>
                </a:solidFill>
                <a:latin typeface="Calibri" pitchFamily="34" charset="0"/>
                <a:cs typeface="Microsoft YaHei"/>
              </a:rPr>
              <a:t>jurisdicción</a:t>
            </a: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1_ Indonesia. $b President</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1_ Swaziland. $b Prime Minister</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p:txBody>
      </p:sp>
      <p:sp>
        <p:nvSpPr>
          <p:cNvPr id="19763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17215261-FFA0-485F-A9B1-CBDF5F78EEEC}"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49</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extLst>
      <p:ext uri="{BB962C8B-B14F-4D97-AF65-F5344CB8AC3E}">
        <p14:creationId xmlns:p14="http://schemas.microsoft.com/office/powerpoint/2010/main" val="3215574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Funcionarios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Gubernamentales</a:t>
            </a:r>
            <a:endParaRPr lang="en-US" sz="4400" dirty="0" smtClean="0">
              <a:solidFill>
                <a:srgbClr val="000000"/>
              </a:solidFill>
              <a:latin typeface="Calibri" pitchFamily="34" charset="0"/>
              <a:cs typeface="Microsoft YaHei"/>
            </a:endParaRP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solidFill>
                  <a:srgbClr val="000000"/>
                </a:solidFill>
                <a:latin typeface="Calibri" pitchFamily="34" charset="0"/>
                <a:cs typeface="Microsoft YaHei"/>
              </a:rPr>
              <a:t>(</a:t>
            </a:r>
            <a:r>
              <a:rPr lang="en-US" sz="4400" dirty="0">
                <a:solidFill>
                  <a:srgbClr val="000000"/>
                </a:solidFill>
                <a:latin typeface="Calibri" pitchFamily="34" charset="0"/>
                <a:cs typeface="Microsoft YaHei"/>
              </a:rPr>
              <a:t>RDA 11.2.2.18)</a:t>
            </a:r>
          </a:p>
        </p:txBody>
      </p:sp>
      <p:sp>
        <p:nvSpPr>
          <p:cNvPr id="199682" name="Text Box 2"/>
          <p:cNvSpPr txBox="1">
            <a:spLocks noChangeArrowheads="1"/>
          </p:cNvSpPr>
          <p:nvPr/>
        </p:nvSpPr>
        <p:spPr bwMode="auto">
          <a:xfrm>
            <a:off x="228600" y="1752600"/>
            <a:ext cx="8686800" cy="4373563"/>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smtClean="0">
                <a:solidFill>
                  <a:srgbClr val="000000"/>
                </a:solidFill>
                <a:latin typeface="Calibri" pitchFamily="34" charset="0"/>
                <a:cs typeface="Microsoft YaHei"/>
              </a:rPr>
              <a:t>Al </a:t>
            </a:r>
            <a:r>
              <a:rPr lang="en-US" sz="3200" dirty="0" err="1" smtClean="0">
                <a:solidFill>
                  <a:srgbClr val="000000"/>
                </a:solidFill>
                <a:latin typeface="Calibri" pitchFamily="34" charset="0"/>
                <a:cs typeface="Microsoft YaHei"/>
              </a:rPr>
              <a:t>identificar</a:t>
            </a:r>
            <a:r>
              <a:rPr lang="en-US" sz="3200" dirty="0" smtClean="0">
                <a:solidFill>
                  <a:srgbClr val="000000"/>
                </a:solidFill>
                <a:latin typeface="Calibri" pitchFamily="34" charset="0"/>
                <a:cs typeface="Microsoft YaHei"/>
              </a:rPr>
              <a:t> a un </a:t>
            </a:r>
            <a:r>
              <a:rPr lang="en-US" sz="3200" dirty="0" err="1" smtClean="0">
                <a:solidFill>
                  <a:srgbClr val="000000"/>
                </a:solidFill>
                <a:latin typeface="Calibri" pitchFamily="34" charset="0"/>
                <a:cs typeface="Microsoft YaHei"/>
              </a:rPr>
              <a:t>representante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específico</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dependencia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añada</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L</a:t>
            </a:r>
            <a:r>
              <a:rPr lang="en-US" sz="3200" dirty="0" smtClean="0">
                <a:solidFill>
                  <a:srgbClr val="000000"/>
                </a:solidFill>
                <a:latin typeface="Calibri" pitchFamily="34" charset="0"/>
                <a:cs typeface="Microsoft YaHei"/>
              </a:rPr>
              <a:t>os </a:t>
            </a:r>
            <a:r>
              <a:rPr lang="en-US" sz="3200" dirty="0" err="1" smtClean="0">
                <a:solidFill>
                  <a:srgbClr val="000000"/>
                </a:solidFill>
                <a:latin typeface="Calibri" pitchFamily="34" charset="0"/>
                <a:cs typeface="Microsoft YaHei"/>
              </a:rPr>
              <a:t>años</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periodo</a:t>
            </a:r>
            <a:r>
              <a:rPr lang="en-US" sz="3200" dirty="0" smtClean="0">
                <a:solidFill>
                  <a:srgbClr val="000000"/>
                </a:solidFill>
                <a:latin typeface="Calibri" pitchFamily="34" charset="0"/>
                <a:cs typeface="Microsoft YaHei"/>
              </a:rPr>
              <a:t> o del </a:t>
            </a:r>
            <a:r>
              <a:rPr lang="en-US" sz="3200" dirty="0" err="1" smtClean="0">
                <a:solidFill>
                  <a:srgbClr val="000000"/>
                </a:solidFill>
                <a:latin typeface="Calibri" pitchFamily="34" charset="0"/>
                <a:cs typeface="Microsoft YaHei"/>
              </a:rPr>
              <a:t>puesto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ocupado</a:t>
            </a:r>
            <a:endParaRPr lang="en-US" sz="3200" dirty="0">
              <a:solidFill>
                <a:srgbClr val="000000"/>
              </a:solidFill>
              <a:latin typeface="Calibri" pitchFamily="34" charset="0"/>
              <a:cs typeface="Microsoft YaHei"/>
            </a:endParaRPr>
          </a:p>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de la persona en forma breve</a:t>
            </a: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000" dirty="0">
                <a:solidFill>
                  <a:srgbClr val="000000"/>
                </a:solidFill>
                <a:latin typeface="Calibri" pitchFamily="34" charset="0"/>
                <a:cs typeface="Microsoft YaHei"/>
              </a:rPr>
              <a:t>110 1_ Indonesia. $b President (1949-1967 : </a:t>
            </a:r>
            <a:r>
              <a:rPr lang="en-US" sz="3000" dirty="0" err="1">
                <a:solidFill>
                  <a:srgbClr val="000000"/>
                </a:solidFill>
                <a:latin typeface="Calibri" pitchFamily="34" charset="0"/>
                <a:cs typeface="Microsoft YaHei"/>
              </a:rPr>
              <a:t>Soekarno</a:t>
            </a:r>
            <a:r>
              <a:rPr lang="en-US" sz="3000" dirty="0">
                <a:solidFill>
                  <a:srgbClr val="000000"/>
                </a:solidFill>
                <a:latin typeface="Calibri" pitchFamily="34" charset="0"/>
                <a:cs typeface="Microsoft YaHei"/>
              </a:rPr>
              <a:t>)</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000" dirty="0">
                <a:solidFill>
                  <a:srgbClr val="000000"/>
                </a:solidFill>
                <a:latin typeface="Calibri" pitchFamily="34" charset="0"/>
                <a:cs typeface="Microsoft YaHei"/>
              </a:rPr>
              <a:t>110 1_ Tucson (Ariz.). $b Mayor (1951-1955 : Emery)</a:t>
            </a:r>
            <a:endParaRPr lang="en-US" sz="3200" dirty="0">
              <a:solidFill>
                <a:srgbClr val="000000"/>
              </a:solidFill>
              <a:latin typeface="Calibri" pitchFamily="34" charset="0"/>
              <a:cs typeface="Microsoft YaHei"/>
            </a:endParaRPr>
          </a:p>
        </p:txBody>
      </p:sp>
      <p:sp>
        <p:nvSpPr>
          <p:cNvPr id="19968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EBB6F35B-E01F-49E2-9F98-A07B654F180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50</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extLst>
      <p:ext uri="{BB962C8B-B14F-4D97-AF65-F5344CB8AC3E}">
        <p14:creationId xmlns:p14="http://schemas.microsoft.com/office/powerpoint/2010/main" val="427325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Funcionarios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Gubernamentales</a:t>
            </a:r>
            <a:r>
              <a:rPr lang="en-US" sz="4400" dirty="0" smtClean="0">
                <a:solidFill>
                  <a:srgbClr val="000000"/>
                </a:solidFill>
                <a:latin typeface="Calibri" pitchFamily="34" charset="0"/>
                <a:cs typeface="Microsoft YaHei"/>
              </a:rPr>
              <a:t> (RDA </a:t>
            </a:r>
            <a:r>
              <a:rPr lang="en-US" sz="4400" dirty="0">
                <a:solidFill>
                  <a:srgbClr val="000000"/>
                </a:solidFill>
                <a:latin typeface="Calibri" pitchFamily="34" charset="0"/>
                <a:cs typeface="Microsoft YaHei"/>
              </a:rPr>
              <a:t>11.2.2.18)</a:t>
            </a:r>
          </a:p>
        </p:txBody>
      </p:sp>
      <p:sp>
        <p:nvSpPr>
          <p:cNvPr id="224258" name="Text Box 2"/>
          <p:cNvSpPr txBox="1">
            <a:spLocks noChangeArrowheads="1"/>
          </p:cNvSpPr>
          <p:nvPr/>
        </p:nvSpPr>
        <p:spPr bwMode="auto">
          <a:xfrm>
            <a:off x="304800" y="1752600"/>
            <a:ext cx="8686800" cy="4572000"/>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dirty="0">
                <a:solidFill>
                  <a:srgbClr val="000000"/>
                </a:solidFill>
                <a:latin typeface="Calibri" pitchFamily="34" charset="0"/>
                <a:cs typeface="Microsoft YaHei"/>
              </a:rPr>
              <a:t>Subj  n     Subj use    b</a:t>
            </a:r>
          </a:p>
          <a:p>
            <a:pPr>
              <a:spcBef>
                <a:spcPts val="638"/>
              </a:spcBef>
              <a:spcAft>
                <a:spcPts val="1425"/>
              </a:spcAft>
              <a:buSzPct val="100000"/>
              <a:tabLst>
                <a:tab pos="0" algn="l"/>
                <a:tab pos="457200" algn="l"/>
                <a:tab pos="914400" algn="l"/>
                <a:tab pos="117157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rgbClr val="000000"/>
                </a:solidFill>
                <a:latin typeface="Calibri" pitchFamily="34" charset="0"/>
                <a:cs typeface="Microsoft YaHei"/>
              </a:rPr>
              <a:t>110 1_  United States.</a:t>
            </a:r>
            <a:r>
              <a:rPr lang="en-US" sz="2800" b="1" dirty="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$b</a:t>
            </a:r>
            <a:r>
              <a:rPr lang="en-US" sz="2800" b="1" dirty="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President (1993-2001 : Clinton)</a:t>
            </a:r>
          </a:p>
          <a:p>
            <a:pPr>
              <a:spcBef>
                <a:spcPts val="638"/>
              </a:spcBef>
              <a:spcAft>
                <a:spcPts val="1425"/>
              </a:spcAft>
              <a:buSzPct val="100000"/>
              <a:tabLst>
                <a:tab pos="0" algn="l"/>
                <a:tab pos="457200" algn="l"/>
                <a:tab pos="914400" algn="l"/>
                <a:tab pos="117157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rgbClr val="000000"/>
                </a:solidFill>
                <a:latin typeface="Calibri" pitchFamily="34" charset="0"/>
                <a:cs typeface="Microsoft YaHei"/>
              </a:rPr>
              <a:t>500 1_  $</a:t>
            </a:r>
            <a:r>
              <a:rPr lang="en-US" sz="2800" dirty="0" err="1">
                <a:solidFill>
                  <a:srgbClr val="000000"/>
                </a:solidFill>
                <a:latin typeface="Calibri" pitchFamily="34" charset="0"/>
                <a:cs typeface="Microsoft YaHei"/>
              </a:rPr>
              <a:t>i</a:t>
            </a:r>
            <a:r>
              <a:rPr lang="en-US" sz="2800" dirty="0">
                <a:solidFill>
                  <a:srgbClr val="000000"/>
                </a:solidFill>
                <a:latin typeface="Calibri" pitchFamily="34" charset="0"/>
                <a:cs typeface="Microsoft YaHei"/>
              </a:rPr>
              <a:t> Chief executive: $a Clinton, Bill,</a:t>
            </a:r>
            <a:r>
              <a:rPr lang="en-US" sz="2800" b="1" dirty="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$d</a:t>
            </a:r>
            <a:r>
              <a:rPr lang="en-US" sz="2800" b="1" dirty="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1946- $w r</a:t>
            </a:r>
          </a:p>
          <a:p>
            <a:pPr>
              <a:spcBef>
                <a:spcPts val="638"/>
              </a:spcBef>
              <a:spcAft>
                <a:spcPts val="1425"/>
              </a:spcAft>
              <a:buSzPct val="100000"/>
              <a:tabLst>
                <a:tab pos="0" algn="l"/>
                <a:tab pos="457200" algn="l"/>
                <a:tab pos="914400" algn="l"/>
                <a:tab pos="117157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rgbClr val="000000"/>
                </a:solidFill>
                <a:latin typeface="Calibri" pitchFamily="34" charset="0"/>
                <a:cs typeface="Microsoft YaHei"/>
              </a:rPr>
              <a:t>667 		SUBJECT USAGE: This name is not valid for use as 				a subject. Works about this person are entered 				under Clinton, Bill, 1946-</a:t>
            </a:r>
            <a:endParaRPr lang="en-US" sz="3200" dirty="0">
              <a:solidFill>
                <a:srgbClr val="000000"/>
              </a:solidFill>
              <a:latin typeface="Calibri" pitchFamily="34" charset="0"/>
              <a:cs typeface="Microsoft YaHei"/>
            </a:endParaRPr>
          </a:p>
        </p:txBody>
      </p:sp>
      <p:sp>
        <p:nvSpPr>
          <p:cNvPr id="22425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2426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A55B7E53-7093-422A-81E8-A136B561EFF7}"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51</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193905519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ext Box 1"/>
          <p:cNvSpPr txBox="1">
            <a:spLocks noChangeArrowheads="1"/>
          </p:cNvSpPr>
          <p:nvPr/>
        </p:nvSpPr>
        <p:spPr bwMode="auto">
          <a:xfrm>
            <a:off x="457200" y="274638"/>
            <a:ext cx="8229600" cy="132556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Funcionarios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Religiosos</a:t>
            </a:r>
            <a:r>
              <a:rPr lang="en-US" sz="4400" dirty="0" smtClean="0">
                <a:solidFill>
                  <a:srgbClr val="000000"/>
                </a:solidFill>
                <a:latin typeface="Calibri" pitchFamily="34" charset="0"/>
                <a:cs typeface="Microsoft YaHei"/>
              </a:rPr>
              <a:t> </a:t>
            </a: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solidFill>
                  <a:srgbClr val="000000"/>
                </a:solidFill>
                <a:latin typeface="Calibri" pitchFamily="34" charset="0"/>
                <a:cs typeface="Microsoft YaHei"/>
              </a:rPr>
              <a:t>(</a:t>
            </a:r>
            <a:r>
              <a:rPr lang="en-US" sz="4400" dirty="0">
                <a:solidFill>
                  <a:srgbClr val="000000"/>
                </a:solidFill>
                <a:latin typeface="Calibri" pitchFamily="34" charset="0"/>
                <a:cs typeface="Microsoft YaHei"/>
              </a:rPr>
              <a:t>RDA 11.2.2.26)</a:t>
            </a:r>
          </a:p>
        </p:txBody>
      </p:sp>
      <p:sp>
        <p:nvSpPr>
          <p:cNvPr id="226306" name="Text Box 2"/>
          <p:cNvSpPr txBox="1">
            <a:spLocks noChangeArrowheads="1"/>
          </p:cNvSpPr>
          <p:nvPr/>
        </p:nvSpPr>
        <p:spPr bwMode="auto">
          <a:xfrm>
            <a:off x="457200" y="1772816"/>
            <a:ext cx="8229600" cy="4551784"/>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b="1" dirty="0">
                <a:solidFill>
                  <a:srgbClr val="000000"/>
                </a:solidFill>
                <a:latin typeface="Calibri" pitchFamily="34" charset="0"/>
                <a:cs typeface="Microsoft YaHei"/>
              </a:rPr>
              <a:t>Subj   n    Subj use    b</a:t>
            </a:r>
          </a:p>
          <a:p>
            <a:pPr>
              <a:spcBef>
                <a:spcPts val="638"/>
              </a:spcBef>
              <a:spcAft>
                <a:spcPts val="1425"/>
              </a:spcAft>
              <a:buSzPct val="100000"/>
              <a:tabLst>
                <a:tab pos="0" algn="l"/>
                <a:tab pos="457200" algn="l"/>
                <a:tab pos="914400" algn="l"/>
                <a:tab pos="117157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rgbClr val="000000"/>
                </a:solidFill>
                <a:latin typeface="Calibri" pitchFamily="34" charset="0"/>
                <a:cs typeface="Microsoft YaHei"/>
              </a:rPr>
              <a:t>110 2_  	Catholic Church. $b Pope (2005-2013 : 				Benedict XVI)</a:t>
            </a:r>
          </a:p>
          <a:p>
            <a:pPr>
              <a:spcBef>
                <a:spcPts val="638"/>
              </a:spcBef>
              <a:spcAft>
                <a:spcPts val="1425"/>
              </a:spcAft>
              <a:buSzPct val="100000"/>
              <a:tabLst>
                <a:tab pos="0" algn="l"/>
                <a:tab pos="457200" algn="l"/>
                <a:tab pos="914400" algn="l"/>
                <a:tab pos="117157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rgbClr val="000000"/>
                </a:solidFill>
                <a:latin typeface="Calibri" pitchFamily="34" charset="0"/>
                <a:cs typeface="Microsoft YaHei"/>
              </a:rPr>
              <a:t>500 1_ 	$</a:t>
            </a:r>
            <a:r>
              <a:rPr lang="en-US" sz="2800" dirty="0" err="1">
                <a:solidFill>
                  <a:srgbClr val="000000"/>
                </a:solidFill>
                <a:latin typeface="Calibri" pitchFamily="34" charset="0"/>
                <a:cs typeface="Microsoft YaHei"/>
              </a:rPr>
              <a:t>i</a:t>
            </a:r>
            <a:r>
              <a:rPr lang="en-US" sz="2800" dirty="0">
                <a:solidFill>
                  <a:srgbClr val="000000"/>
                </a:solidFill>
                <a:latin typeface="Calibri" pitchFamily="34" charset="0"/>
                <a:cs typeface="Microsoft YaHei"/>
              </a:rPr>
              <a:t> Chief executive: $a Benedict $b XVI, $c 				Pope, $d 1927- $w r</a:t>
            </a:r>
          </a:p>
          <a:p>
            <a:pPr>
              <a:spcBef>
                <a:spcPts val="638"/>
              </a:spcBef>
              <a:spcAft>
                <a:spcPts val="1425"/>
              </a:spcAft>
              <a:buSzPct val="100000"/>
              <a:tabLst>
                <a:tab pos="0" algn="l"/>
                <a:tab pos="457200" algn="l"/>
                <a:tab pos="914400" algn="l"/>
                <a:tab pos="117157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rgbClr val="000000"/>
                </a:solidFill>
                <a:latin typeface="Calibri" pitchFamily="34" charset="0"/>
                <a:cs typeface="Microsoft YaHei"/>
              </a:rPr>
              <a:t>667  	   	SUBJECT USAGE: This name is not valid	for use 				as a subject. Works about this person are 				entered under Benedict XVI, Pope, 1927-</a:t>
            </a:r>
            <a:endParaRPr lang="en-US" sz="3200" dirty="0">
              <a:solidFill>
                <a:srgbClr val="000000"/>
              </a:solidFill>
              <a:latin typeface="Calibri" pitchFamily="34" charset="0"/>
              <a:cs typeface="Microsoft YaHei"/>
            </a:endParaRPr>
          </a:p>
        </p:txBody>
      </p:sp>
      <p:sp>
        <p:nvSpPr>
          <p:cNvPr id="22630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2630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7405376-27A6-43B5-A446-FBC04212AEE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52</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17474629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2098" name="Text Box 1"/>
          <p:cNvSpPr txBox="1">
            <a:spLocks noChangeArrowheads="1"/>
          </p:cNvSpPr>
          <p:nvPr/>
        </p:nvSpPr>
        <p:spPr bwMode="auto">
          <a:xfrm>
            <a:off x="457200" y="274638"/>
            <a:ext cx="8229600" cy="132556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Subdivisión</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Directa</a:t>
            </a:r>
            <a:r>
              <a:rPr lang="en-US" sz="4400" dirty="0" smtClean="0">
                <a:solidFill>
                  <a:srgbClr val="000000"/>
                </a:solidFill>
                <a:latin typeface="Calibri" pitchFamily="34" charset="0"/>
                <a:cs typeface="Microsoft YaHei"/>
              </a:rPr>
              <a:t> o </a:t>
            </a:r>
            <a:r>
              <a:rPr lang="en-US" sz="4400" dirty="0" err="1" smtClean="0">
                <a:solidFill>
                  <a:srgbClr val="000000"/>
                </a:solidFill>
                <a:latin typeface="Calibri" pitchFamily="34" charset="0"/>
                <a:cs typeface="Microsoft YaHei"/>
              </a:rPr>
              <a:t>Indirecta</a:t>
            </a:r>
            <a:endParaRPr lang="en-US" sz="4400" dirty="0">
              <a:solidFill>
                <a:srgbClr val="000000"/>
              </a:solidFill>
              <a:latin typeface="Calibri" pitchFamily="34" charset="0"/>
              <a:cs typeface="Microsoft YaHei"/>
            </a:endParaRP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(RDA 11.2.2.15)</a:t>
            </a:r>
          </a:p>
        </p:txBody>
      </p:sp>
      <p:sp>
        <p:nvSpPr>
          <p:cNvPr id="132099" name="Text Box 2"/>
          <p:cNvSpPr txBox="1">
            <a:spLocks noChangeArrowheads="1"/>
          </p:cNvSpPr>
          <p:nvPr/>
        </p:nvSpPr>
        <p:spPr bwMode="auto">
          <a:xfrm>
            <a:off x="457200" y="1676400"/>
            <a:ext cx="8458200" cy="4800600"/>
          </a:xfrm>
          <a:prstGeom prst="rect">
            <a:avLst/>
          </a:prstGeom>
          <a:noFill/>
          <a:ln w="9525">
            <a:noFill/>
            <a:round/>
            <a:headEnd/>
            <a:tailEnd/>
          </a:ln>
        </p:spPr>
        <p:txBody>
          <a:bodyPr lIns="90000" tIns="45000" rIns="90000" bIns="45000"/>
          <a:lstStyle/>
          <a:p>
            <a:pPr marL="338138" indent="-331788" algn="ctr">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000" dirty="0" err="1" smtClean="0">
                <a:solidFill>
                  <a:srgbClr val="000000"/>
                </a:solidFill>
                <a:latin typeface="Calibri" pitchFamily="34" charset="0"/>
                <a:cs typeface="Microsoft YaHei"/>
              </a:rPr>
              <a:t>Jerarquías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intermedias</a:t>
            </a:r>
            <a:endParaRPr lang="en-US" sz="3000" dirty="0" smtClean="0">
              <a:solidFill>
                <a:srgbClr val="000000"/>
              </a:solidFill>
              <a:latin typeface="Calibri" pitchFamily="34" charset="0"/>
              <a:cs typeface="Microsoft YaHei"/>
            </a:endParaRPr>
          </a:p>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000" dirty="0" err="1" smtClean="0">
                <a:solidFill>
                  <a:srgbClr val="000000"/>
                </a:solidFill>
                <a:latin typeface="Calibri" pitchFamily="34" charset="0"/>
                <a:cs typeface="Microsoft YaHei"/>
              </a:rPr>
              <a:t>Registre</a:t>
            </a:r>
            <a:r>
              <a:rPr lang="en-US" sz="3000" dirty="0" smtClean="0">
                <a:solidFill>
                  <a:srgbClr val="000000"/>
                </a:solidFill>
                <a:latin typeface="Calibri" pitchFamily="34" charset="0"/>
                <a:cs typeface="Microsoft YaHei"/>
              </a:rPr>
              <a:t> el </a:t>
            </a:r>
            <a:r>
              <a:rPr lang="en-US" sz="3000" dirty="0" err="1" smtClean="0">
                <a:solidFill>
                  <a:srgbClr val="000000"/>
                </a:solidFill>
                <a:latin typeface="Calibri" pitchFamily="34" charset="0"/>
                <a:cs typeface="Microsoft YaHei"/>
              </a:rPr>
              <a:t>nombre</a:t>
            </a:r>
            <a:r>
              <a:rPr lang="en-US" sz="3000" dirty="0" smtClean="0">
                <a:solidFill>
                  <a:srgbClr val="000000"/>
                </a:solidFill>
                <a:latin typeface="Calibri" pitchFamily="34" charset="0"/>
                <a:cs typeface="Microsoft YaHei"/>
              </a:rPr>
              <a:t> de </a:t>
            </a:r>
            <a:r>
              <a:rPr lang="en-US" sz="3000" dirty="0" err="1" smtClean="0">
                <a:solidFill>
                  <a:srgbClr val="000000"/>
                </a:solidFill>
                <a:latin typeface="Calibri" pitchFamily="34" charset="0"/>
                <a:cs typeface="Microsoft YaHei"/>
              </a:rPr>
              <a:t>una</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entidad</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como</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una</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subdivisión</a:t>
            </a:r>
            <a:r>
              <a:rPr lang="en-US" sz="3000" dirty="0" smtClean="0">
                <a:solidFill>
                  <a:srgbClr val="000000"/>
                </a:solidFill>
                <a:latin typeface="Calibri" pitchFamily="34" charset="0"/>
                <a:cs typeface="Microsoft YaHei"/>
              </a:rPr>
              <a:t> de la </a:t>
            </a:r>
            <a:r>
              <a:rPr lang="en-US" sz="3000" dirty="0" err="1" smtClean="0">
                <a:solidFill>
                  <a:srgbClr val="000000"/>
                </a:solidFill>
                <a:latin typeface="Calibri" pitchFamily="34" charset="0"/>
                <a:cs typeface="Microsoft YaHei"/>
              </a:rPr>
              <a:t>unidad</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más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baja</a:t>
            </a:r>
            <a:r>
              <a:rPr lang="en-US" sz="3000" dirty="0" smtClean="0">
                <a:solidFill>
                  <a:srgbClr val="000000"/>
                </a:solidFill>
                <a:latin typeface="Calibri" pitchFamily="34" charset="0"/>
                <a:cs typeface="Microsoft YaHei"/>
              </a:rPr>
              <a:t> de la </a:t>
            </a:r>
            <a:r>
              <a:rPr lang="en-US" sz="3000" dirty="0" err="1" smtClean="0">
                <a:solidFill>
                  <a:srgbClr val="000000"/>
                </a:solidFill>
                <a:latin typeface="Calibri" pitchFamily="34" charset="0"/>
                <a:cs typeface="Microsoft YaHei"/>
              </a:rPr>
              <a:t>jerarquía</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que</a:t>
            </a:r>
            <a:r>
              <a:rPr lang="en-US" sz="3000" dirty="0" smtClean="0">
                <a:solidFill>
                  <a:srgbClr val="000000"/>
                </a:solidFill>
                <a:latin typeface="Calibri" pitchFamily="34" charset="0"/>
                <a:cs typeface="Microsoft YaHei"/>
              </a:rPr>
              <a:t> </a:t>
            </a:r>
            <a:r>
              <a:rPr lang="en-US" sz="3000" i="1" dirty="0" smtClean="0">
                <a:solidFill>
                  <a:srgbClr val="000000"/>
                </a:solidFill>
                <a:latin typeface="Calibri" pitchFamily="34" charset="0"/>
                <a:cs typeface="Microsoft YaHei"/>
              </a:rPr>
              <a:t>se </a:t>
            </a:r>
            <a:r>
              <a:rPr lang="en-US" sz="3000" i="1" dirty="0" err="1" smtClean="0">
                <a:solidFill>
                  <a:srgbClr val="000000"/>
                </a:solidFill>
                <a:latin typeface="Calibri" pitchFamily="34" charset="0"/>
                <a:cs typeface="Microsoft YaHei"/>
              </a:rPr>
              <a:t>registra</a:t>
            </a:r>
            <a:r>
              <a:rPr lang="en-US" sz="3000" i="1" dirty="0" smtClean="0">
                <a:solidFill>
                  <a:srgbClr val="000000"/>
                </a:solidFill>
                <a:latin typeface="Calibri" pitchFamily="34" charset="0"/>
                <a:cs typeface="Microsoft YaHei"/>
              </a:rPr>
              <a:t> </a:t>
            </a:r>
            <a:r>
              <a:rPr lang="en-US" sz="3000" i="1" dirty="0" err="1" smtClean="0">
                <a:solidFill>
                  <a:srgbClr val="000000"/>
                </a:solidFill>
                <a:latin typeface="Calibri" pitchFamily="34" charset="0"/>
                <a:cs typeface="Microsoft YaHei"/>
              </a:rPr>
              <a:t>directamente</a:t>
            </a:r>
            <a:r>
              <a:rPr lang="en-US" sz="3000" i="1" dirty="0" smtClean="0">
                <a:solidFill>
                  <a:srgbClr val="000000"/>
                </a:solidFill>
                <a:latin typeface="Calibri" pitchFamily="34" charset="0"/>
                <a:cs typeface="Microsoft YaHei"/>
              </a:rPr>
              <a:t> </a:t>
            </a:r>
            <a:r>
              <a:rPr lang="en-US" sz="3000" i="1" dirty="0" err="1" smtClean="0">
                <a:solidFill>
                  <a:srgbClr val="000000"/>
                </a:solidFill>
                <a:latin typeface="Calibri" pitchFamily="34" charset="0"/>
                <a:cs typeface="Microsoft YaHei"/>
              </a:rPr>
              <a:t>bajo</a:t>
            </a:r>
            <a:r>
              <a:rPr lang="en-US" sz="3000" i="1" dirty="0" smtClean="0">
                <a:solidFill>
                  <a:srgbClr val="000000"/>
                </a:solidFill>
                <a:latin typeface="Calibri" pitchFamily="34" charset="0"/>
                <a:cs typeface="Microsoft YaHei"/>
              </a:rPr>
              <a:t> </a:t>
            </a:r>
            <a:r>
              <a:rPr lang="en-US" sz="3000" i="1" dirty="0" err="1" smtClean="0">
                <a:solidFill>
                  <a:srgbClr val="000000"/>
                </a:solidFill>
                <a:latin typeface="Calibri" pitchFamily="34" charset="0"/>
                <a:cs typeface="Microsoft YaHei"/>
              </a:rPr>
              <a:t>su</a:t>
            </a:r>
            <a:r>
              <a:rPr lang="en-US" sz="3000" i="1" dirty="0" smtClean="0">
                <a:solidFill>
                  <a:srgbClr val="000000"/>
                </a:solidFill>
                <a:latin typeface="Calibri" pitchFamily="34" charset="0"/>
                <a:cs typeface="Microsoft YaHei"/>
              </a:rPr>
              <a:t> </a:t>
            </a:r>
            <a:r>
              <a:rPr lang="en-US" sz="3000" i="1" dirty="0" err="1" smtClean="0">
                <a:solidFill>
                  <a:srgbClr val="000000"/>
                </a:solidFill>
                <a:latin typeface="Calibri" pitchFamily="34" charset="0"/>
                <a:cs typeface="Microsoft YaHei"/>
              </a:rPr>
              <a:t>propio</a:t>
            </a:r>
            <a:r>
              <a:rPr lang="en-US" sz="3000" i="1" dirty="0" smtClean="0">
                <a:solidFill>
                  <a:srgbClr val="000000"/>
                </a:solidFill>
                <a:latin typeface="Calibri" pitchFamily="34" charset="0"/>
                <a:cs typeface="Microsoft YaHei"/>
              </a:rPr>
              <a:t> </a:t>
            </a:r>
            <a:r>
              <a:rPr lang="en-US" sz="3000" i="1" dirty="0" err="1" smtClean="0">
                <a:solidFill>
                  <a:srgbClr val="000000"/>
                </a:solidFill>
                <a:latin typeface="Calibri" pitchFamily="34" charset="0"/>
                <a:cs typeface="Microsoft YaHei"/>
              </a:rPr>
              <a:t>nombre</a:t>
            </a:r>
            <a:r>
              <a:rPr lang="en-US" sz="3000" dirty="0" smtClean="0">
                <a:solidFill>
                  <a:srgbClr val="000000"/>
                </a:solidFill>
                <a:latin typeface="Calibri" pitchFamily="34" charset="0"/>
                <a:cs typeface="Microsoft YaHei"/>
              </a:rPr>
              <a:t> </a:t>
            </a:r>
          </a:p>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000" dirty="0" err="1" smtClean="0">
                <a:solidFill>
                  <a:srgbClr val="000000"/>
                </a:solidFill>
                <a:latin typeface="Calibri" pitchFamily="34" charset="0"/>
                <a:cs typeface="Microsoft YaHei"/>
              </a:rPr>
              <a:t>Omita</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las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unidades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intermedias</a:t>
            </a:r>
            <a:r>
              <a:rPr lang="en-US" sz="3000" dirty="0" smtClean="0">
                <a:solidFill>
                  <a:srgbClr val="000000"/>
                </a:solidFill>
                <a:latin typeface="Calibri" pitchFamily="34" charset="0"/>
                <a:cs typeface="Microsoft YaHei"/>
              </a:rPr>
              <a:t> en la </a:t>
            </a:r>
            <a:r>
              <a:rPr lang="en-US" sz="3000" dirty="0" err="1" smtClean="0">
                <a:solidFill>
                  <a:srgbClr val="000000"/>
                </a:solidFill>
                <a:latin typeface="Calibri" pitchFamily="34" charset="0"/>
                <a:cs typeface="Microsoft YaHei"/>
              </a:rPr>
              <a:t>jerarquía</a:t>
            </a:r>
            <a:r>
              <a:rPr lang="en-US" sz="3000" dirty="0" smtClean="0">
                <a:solidFill>
                  <a:srgbClr val="000000"/>
                </a:solidFill>
                <a:latin typeface="Calibri" pitchFamily="34" charset="0"/>
                <a:cs typeface="Microsoft YaHei"/>
              </a:rPr>
              <a:t>, a </a:t>
            </a:r>
            <a:r>
              <a:rPr lang="en-US" sz="3000" dirty="0" err="1" smtClean="0">
                <a:solidFill>
                  <a:srgbClr val="000000"/>
                </a:solidFill>
                <a:latin typeface="Calibri" pitchFamily="34" charset="0"/>
                <a:cs typeface="Microsoft YaHei"/>
              </a:rPr>
              <a:t>menos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que</a:t>
            </a:r>
            <a:r>
              <a:rPr lang="en-US" sz="3000" dirty="0" smtClean="0">
                <a:solidFill>
                  <a:srgbClr val="000000"/>
                </a:solidFill>
                <a:latin typeface="Calibri" pitchFamily="34" charset="0"/>
                <a:cs typeface="Microsoft YaHei"/>
              </a:rPr>
              <a:t> el </a:t>
            </a:r>
            <a:r>
              <a:rPr lang="en-US" sz="3000" dirty="0" err="1" smtClean="0">
                <a:solidFill>
                  <a:srgbClr val="000000"/>
                </a:solidFill>
                <a:latin typeface="Calibri" pitchFamily="34" charset="0"/>
                <a:cs typeface="Microsoft YaHei"/>
              </a:rPr>
              <a:t>nombre</a:t>
            </a:r>
            <a:r>
              <a:rPr lang="en-US" sz="3000" dirty="0" smtClean="0">
                <a:solidFill>
                  <a:srgbClr val="000000"/>
                </a:solidFill>
                <a:latin typeface="Calibri" pitchFamily="34" charset="0"/>
                <a:cs typeface="Microsoft YaHei"/>
              </a:rPr>
              <a:t> de la </a:t>
            </a:r>
            <a:r>
              <a:rPr lang="en-US" sz="3000" dirty="0" err="1" smtClean="0">
                <a:solidFill>
                  <a:srgbClr val="000000"/>
                </a:solidFill>
                <a:latin typeface="Calibri" pitchFamily="34" charset="0"/>
                <a:cs typeface="Microsoft YaHei"/>
              </a:rPr>
              <a:t>entidad</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subordinada</a:t>
            </a:r>
            <a:r>
              <a:rPr lang="en-US" sz="3000" dirty="0" smtClean="0">
                <a:solidFill>
                  <a:srgbClr val="000000"/>
                </a:solidFill>
                <a:latin typeface="Calibri" pitchFamily="34" charset="0"/>
                <a:cs typeface="Microsoft YaHei"/>
              </a:rPr>
              <a:t> o </a:t>
            </a:r>
            <a:r>
              <a:rPr lang="en-US" sz="3000" dirty="0" err="1" smtClean="0">
                <a:solidFill>
                  <a:srgbClr val="000000"/>
                </a:solidFill>
                <a:latin typeface="Calibri" pitchFamily="34" charset="0"/>
                <a:cs typeface="Microsoft YaHei"/>
              </a:rPr>
              <a:t>relacionada</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haya</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sido</a:t>
            </a:r>
            <a:r>
              <a:rPr lang="en-US" sz="3000" dirty="0" smtClean="0">
                <a:solidFill>
                  <a:srgbClr val="000000"/>
                </a:solidFill>
                <a:latin typeface="Calibri" pitchFamily="34" charset="0"/>
                <a:cs typeface="Microsoft YaHei"/>
              </a:rPr>
              <a:t>, o </a:t>
            </a:r>
            <a:r>
              <a:rPr lang="en-US" sz="3000" dirty="0" err="1" smtClean="0">
                <a:solidFill>
                  <a:srgbClr val="000000"/>
                </a:solidFill>
                <a:latin typeface="Calibri" pitchFamily="34" charset="0"/>
                <a:cs typeface="Microsoft YaHei"/>
              </a:rPr>
              <a:t>pueda</a:t>
            </a:r>
            <a:r>
              <a:rPr lang="en-US" sz="3000" dirty="0" smtClean="0">
                <a:solidFill>
                  <a:srgbClr val="000000"/>
                </a:solidFill>
                <a:latin typeface="Calibri" pitchFamily="34" charset="0"/>
                <a:cs typeface="Microsoft YaHei"/>
              </a:rPr>
              <a:t> ser, </a:t>
            </a:r>
            <a:r>
              <a:rPr lang="en-US" sz="3000" dirty="0" err="1" smtClean="0">
                <a:solidFill>
                  <a:srgbClr val="000000"/>
                </a:solidFill>
                <a:latin typeface="Calibri" pitchFamily="34" charset="0"/>
                <a:cs typeface="Microsoft YaHei"/>
              </a:rPr>
              <a:t>usada</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por</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otraagencia</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corporativa</a:t>
            </a:r>
            <a:r>
              <a:rPr lang="en-US" sz="3000" dirty="0" smtClean="0">
                <a:solidFill>
                  <a:srgbClr val="000000"/>
                </a:solidFill>
                <a:latin typeface="Calibri" pitchFamily="34" charset="0"/>
                <a:cs typeface="Microsoft YaHei"/>
              </a:rPr>
              <a:t> en la </a:t>
            </a:r>
            <a:r>
              <a:rPr lang="en-US" sz="3000" dirty="0" err="1" smtClean="0">
                <a:solidFill>
                  <a:srgbClr val="000000"/>
                </a:solidFill>
                <a:latin typeface="Calibri" pitchFamily="34" charset="0"/>
                <a:cs typeface="Microsoft YaHei"/>
              </a:rPr>
              <a:t>misma</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organización</a:t>
            </a:r>
            <a:endParaRPr lang="en-US" sz="3000" dirty="0">
              <a:solidFill>
                <a:srgbClr val="000000"/>
              </a:solidFill>
              <a:latin typeface="Calibri" pitchFamily="34" charset="0"/>
              <a:cs typeface="Microsoft YaHei"/>
            </a:endParaRPr>
          </a:p>
        </p:txBody>
      </p:sp>
      <p:sp>
        <p:nvSpPr>
          <p:cNvPr id="13210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A9630549-88A8-452D-97CD-DE1A14F34E3F}"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53</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Subdivisión</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Directa</a:t>
            </a:r>
            <a:r>
              <a:rPr lang="en-US" sz="4400" dirty="0" smtClean="0">
                <a:solidFill>
                  <a:srgbClr val="000000"/>
                </a:solidFill>
                <a:latin typeface="Calibri" pitchFamily="34" charset="0"/>
                <a:cs typeface="Microsoft YaHei"/>
              </a:rPr>
              <a:t> o </a:t>
            </a:r>
            <a:r>
              <a:rPr lang="en-US" sz="4400" dirty="0" err="1" smtClean="0">
                <a:solidFill>
                  <a:srgbClr val="000000"/>
                </a:solidFill>
                <a:latin typeface="Calibri" pitchFamily="34" charset="0"/>
                <a:cs typeface="Microsoft YaHei"/>
              </a:rPr>
              <a:t>Indirecta</a:t>
            </a:r>
            <a:r>
              <a:rPr lang="en-US" sz="4400" dirty="0" smtClean="0">
                <a:solidFill>
                  <a:srgbClr val="000000"/>
                </a:solidFill>
                <a:latin typeface="Calibri" pitchFamily="34" charset="0"/>
                <a:cs typeface="Microsoft YaHei"/>
              </a:rPr>
              <a:t> (</a:t>
            </a:r>
            <a:r>
              <a:rPr lang="en-US" sz="4400" dirty="0">
                <a:solidFill>
                  <a:srgbClr val="000000"/>
                </a:solidFill>
                <a:latin typeface="Calibri" pitchFamily="34" charset="0"/>
                <a:cs typeface="Microsoft YaHei"/>
              </a:rPr>
              <a:t>11.2.2.15)</a:t>
            </a:r>
          </a:p>
        </p:txBody>
      </p:sp>
      <p:sp>
        <p:nvSpPr>
          <p:cNvPr id="134147" name="Text Box 2"/>
          <p:cNvSpPr txBox="1">
            <a:spLocks noChangeArrowheads="1"/>
          </p:cNvSpPr>
          <p:nvPr/>
        </p:nvSpPr>
        <p:spPr bwMode="auto">
          <a:xfrm>
            <a:off x="457200" y="1752600"/>
            <a:ext cx="8229600" cy="4373563"/>
          </a:xfrm>
          <a:prstGeom prst="rect">
            <a:avLst/>
          </a:prstGeom>
          <a:noFill/>
          <a:ln w="9525">
            <a:noFill/>
            <a:round/>
            <a:headEnd/>
            <a:tailEnd/>
          </a:ln>
        </p:spPr>
        <p:txBody>
          <a:bodyPr lIns="90000" tIns="45000" rIns="90000" bIns="45000"/>
          <a:lstStyle/>
          <a:p>
            <a:pPr marL="338138" indent="-331788" algn="ctr">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dirty="0" err="1" smtClean="0">
                <a:solidFill>
                  <a:srgbClr val="000000"/>
                </a:solidFill>
                <a:latin typeface="Calibri" pitchFamily="34" charset="0"/>
                <a:cs typeface="Microsoft YaHei"/>
              </a:rPr>
              <a:t>Jerarquías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intermedias</a:t>
            </a:r>
            <a:endParaRPr lang="en-US" sz="3200" dirty="0">
              <a:solidFill>
                <a:srgbClr val="000000"/>
              </a:solidFill>
              <a:latin typeface="Calibri" pitchFamily="34" charset="0"/>
              <a:cs typeface="Microsoft YaHei"/>
            </a:endParaRPr>
          </a:p>
          <a:p>
            <a:pPr marL="338138" indent="-331788" algn="ctr">
              <a:spcBef>
                <a:spcPts val="638"/>
              </a:spcBef>
              <a:spcAft>
                <a:spcPts val="1425"/>
              </a:spcAft>
              <a:buSzPct val="100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dirty="0" err="1" smtClean="0">
                <a:solidFill>
                  <a:srgbClr val="000000"/>
                </a:solidFill>
                <a:latin typeface="Calibri" pitchFamily="34" charset="0"/>
                <a:cs typeface="Microsoft YaHei"/>
              </a:rPr>
              <a:t>Jerarquía</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American Bar Association - </a:t>
            </a:r>
            <a:r>
              <a:rPr lang="en-US" sz="3200" dirty="0" smtClean="0">
                <a:solidFill>
                  <a:srgbClr val="000000"/>
                </a:solidFill>
                <a:latin typeface="Calibri" pitchFamily="34" charset="0"/>
                <a:cs typeface="Microsoft YaHei"/>
              </a:rPr>
              <a:t>Section </a:t>
            </a:r>
            <a:r>
              <a:rPr lang="en-US" sz="3200" dirty="0">
                <a:solidFill>
                  <a:srgbClr val="000000"/>
                </a:solidFill>
                <a:latin typeface="Calibri" pitchFamily="34" charset="0"/>
                <a:cs typeface="Microsoft YaHei"/>
              </a:rPr>
              <a:t>of Business Law - Committee on Nonprofit Corporations</a:t>
            </a:r>
          </a:p>
          <a:p>
            <a:pPr marL="338138" indent="-331788">
              <a:spcBef>
                <a:spcPts val="638"/>
              </a:spcBef>
              <a:spcAft>
                <a:spcPts val="1425"/>
              </a:spcAft>
              <a:buSzPct val="100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dirty="0">
                <a:solidFill>
                  <a:srgbClr val="000000"/>
                </a:solidFill>
                <a:latin typeface="Calibri" pitchFamily="34" charset="0"/>
                <a:cs typeface="Microsoft YaHei"/>
              </a:rPr>
              <a:t>110 2_  American Bar Association. $b 		   		 	     Committee on Nonprofit Corporations</a:t>
            </a:r>
          </a:p>
          <a:p>
            <a:pPr marL="338138" indent="-331788" algn="ctr">
              <a:spcBef>
                <a:spcPts val="638"/>
              </a:spcBef>
              <a:spcAft>
                <a:spcPts val="1425"/>
              </a:spcAft>
              <a:buSzPct val="100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endParaRPr lang="en-US" sz="3200" dirty="0">
              <a:solidFill>
                <a:srgbClr val="000000"/>
              </a:solidFill>
              <a:latin typeface="Calibri" pitchFamily="34" charset="0"/>
              <a:cs typeface="Microsoft YaHei"/>
            </a:endParaRPr>
          </a:p>
        </p:txBody>
      </p:sp>
      <p:sp>
        <p:nvSpPr>
          <p:cNvPr id="13414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B40A1E0E-C527-496E-AA48-C02FBE57027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54</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ext Box 1"/>
          <p:cNvSpPr txBox="1">
            <a:spLocks noChangeArrowheads="1"/>
          </p:cNvSpPr>
          <p:nvPr/>
        </p:nvSpPr>
        <p:spPr bwMode="auto">
          <a:xfrm>
            <a:off x="495300" y="0"/>
            <a:ext cx="8229600" cy="990600"/>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dirty="0" err="1" smtClean="0">
                <a:solidFill>
                  <a:srgbClr val="000000"/>
                </a:solidFill>
                <a:latin typeface="Calibri" pitchFamily="34" charset="0"/>
                <a:cs typeface="Microsoft YaHei"/>
              </a:rPr>
              <a:t>Ejercicio</a:t>
            </a:r>
            <a:r>
              <a:rPr lang="en-US" sz="3600" dirty="0" smtClean="0">
                <a:solidFill>
                  <a:srgbClr val="000000"/>
                </a:solidFill>
                <a:latin typeface="Calibri" pitchFamily="34" charset="0"/>
                <a:cs typeface="Microsoft YaHei"/>
              </a:rPr>
              <a:t>: ¿Se </a:t>
            </a:r>
            <a:r>
              <a:rPr lang="en-US" sz="3600" dirty="0" err="1" smtClean="0">
                <a:solidFill>
                  <a:srgbClr val="000000"/>
                </a:solidFill>
                <a:latin typeface="Calibri" pitchFamily="34" charset="0"/>
                <a:cs typeface="Microsoft YaHei"/>
              </a:rPr>
              <a:t>registra</a:t>
            </a:r>
            <a:r>
              <a:rPr lang="en-US" sz="3600" dirty="0" smtClean="0">
                <a:solidFill>
                  <a:srgbClr val="000000"/>
                </a:solidFill>
                <a:latin typeface="Calibri" pitchFamily="34" charset="0"/>
                <a:cs typeface="Microsoft YaHei"/>
              </a:rPr>
              <a:t> la </a:t>
            </a:r>
            <a:r>
              <a:rPr lang="en-US" sz="3600" dirty="0" err="1" smtClean="0">
                <a:solidFill>
                  <a:srgbClr val="000000"/>
                </a:solidFill>
                <a:latin typeface="Calibri" pitchFamily="34" charset="0"/>
                <a:cs typeface="Microsoft YaHei"/>
              </a:rPr>
              <a:t>entidad</a:t>
            </a:r>
            <a:r>
              <a:rPr lang="en-US" sz="3600" dirty="0" smtClean="0">
                <a:solidFill>
                  <a:srgbClr val="000000"/>
                </a:solidFill>
                <a:latin typeface="Calibri" pitchFamily="34" charset="0"/>
                <a:cs typeface="Microsoft YaHei"/>
              </a:rPr>
              <a:t> </a:t>
            </a:r>
            <a:r>
              <a:rPr lang="en-US" sz="3600" dirty="0" err="1" smtClean="0">
                <a:solidFill>
                  <a:srgbClr val="000000"/>
                </a:solidFill>
                <a:latin typeface="Calibri" pitchFamily="34" charset="0"/>
                <a:cs typeface="Microsoft YaHei"/>
              </a:rPr>
              <a:t>corporativa</a:t>
            </a:r>
            <a:r>
              <a:rPr lang="en-US" sz="3600" dirty="0" smtClean="0">
                <a:solidFill>
                  <a:srgbClr val="000000"/>
                </a:solidFill>
                <a:latin typeface="Calibri" pitchFamily="34" charset="0"/>
                <a:cs typeface="Microsoft YaHei"/>
              </a:rPr>
              <a:t> </a:t>
            </a:r>
            <a:r>
              <a:rPr lang="en-US" sz="3600" dirty="0" err="1" smtClean="0">
                <a:solidFill>
                  <a:srgbClr val="000000"/>
                </a:solidFill>
                <a:latin typeface="Calibri" pitchFamily="34" charset="0"/>
                <a:cs typeface="Microsoft YaHei"/>
              </a:rPr>
              <a:t>subordinadamente</a:t>
            </a:r>
            <a:r>
              <a:rPr lang="en-US" sz="3600" dirty="0" smtClean="0">
                <a:solidFill>
                  <a:srgbClr val="000000"/>
                </a:solidFill>
                <a:latin typeface="Calibri" pitchFamily="34" charset="0"/>
                <a:cs typeface="Microsoft YaHei"/>
              </a:rPr>
              <a:t> o no? </a:t>
            </a:r>
            <a:endParaRPr lang="en-US" sz="3600" dirty="0">
              <a:solidFill>
                <a:srgbClr val="000000"/>
              </a:solidFill>
              <a:latin typeface="Calibri" pitchFamily="34" charset="0"/>
              <a:cs typeface="Microsoft YaHei"/>
            </a:endParaRPr>
          </a:p>
        </p:txBody>
      </p:sp>
      <p:sp>
        <p:nvSpPr>
          <p:cNvPr id="2" name="Text Box 2"/>
          <p:cNvSpPr txBox="1">
            <a:spLocks noChangeArrowheads="1"/>
          </p:cNvSpPr>
          <p:nvPr/>
        </p:nvSpPr>
        <p:spPr bwMode="auto">
          <a:xfrm>
            <a:off x="304800" y="1131888"/>
            <a:ext cx="8610600" cy="5726112"/>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Library of Congress</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Library of Congress</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Student Society for Ancient Studies [at Brigham Young University]</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Student Society for Ancient Studies</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Advanced Plans Directorate [at Aerospace Corporation]</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Aerospace Corporation. $b Advanced Plans Directorate 						(RDA 11.2.2.14.2)</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Corporate Grants [at Apple Computer, Inc.]</a:t>
            </a:r>
          </a:p>
          <a:p>
            <a:pPr marL="400050" lvl="1" indent="0" eaLnBrk="0" hangingPunct="0">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Apple Computer, Inc. $b Corporate Grants  </a:t>
            </a:r>
          </a:p>
          <a:p>
            <a:pPr marL="400050" lvl="1" indent="0" eaLnBrk="0" hangingPunct="0">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						(RDA 11.2.2.14.4)</a:t>
            </a:r>
          </a:p>
        </p:txBody>
      </p:sp>
      <p:sp>
        <p:nvSpPr>
          <p:cNvPr id="13619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61D0A4F4-CA85-4FD3-A39E-189FE3E8918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55</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fill="hold" nodeType="clickEffect">
                                  <p:stCondLst>
                                    <p:cond delay="0"/>
                                  </p:stCondLst>
                                  <p:childTnLst>
                                    <p:set>
                                      <p:cBhvr additive="repl">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fill="hold" nodeType="clickEffect">
                                  <p:stCondLst>
                                    <p:cond delay="0"/>
                                  </p:stCondLst>
                                  <p:childTnLst>
                                    <p:set>
                                      <p:cBhvr additive="repl">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fill="hold" nodeType="clickEffect">
                                  <p:stCondLst>
                                    <p:cond delay="0"/>
                                  </p:stCondLst>
                                  <p:childTnLst>
                                    <p:set>
                                      <p:cBhvr additive="repl">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fill="hold" nodeType="clickEffect">
                                  <p:stCondLst>
                                    <p:cond delay="0"/>
                                  </p:stCondLst>
                                  <p:childTnLst>
                                    <p:set>
                                      <p:cBhvr additive="repl">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ext Box 1"/>
          <p:cNvSpPr txBox="1">
            <a:spLocks noChangeArrowheads="1"/>
          </p:cNvSpPr>
          <p:nvPr/>
        </p:nvSpPr>
        <p:spPr bwMode="auto">
          <a:xfrm>
            <a:off x="457200" y="1412875"/>
            <a:ext cx="8229600" cy="5334000"/>
          </a:xfrm>
          <a:prstGeom prst="rect">
            <a:avLst/>
          </a:prstGeom>
          <a:noFill/>
          <a:ln w="9525">
            <a:noFill/>
            <a:miter lim="800000"/>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The Gallery [at Scarborough College]</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Scarborough College. $b Gallery   (RDA 11.2.2.14.3)</a:t>
            </a:r>
          </a:p>
          <a:p>
            <a:pPr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Centre for Medieval Studies [at University of Toronto]</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University of Toronto. $b Centre for Medieval Studies  						(RDA 11.2.2.14.5)</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Scripps College Press</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Scripps College. $b Press   (RDA 11.2.2.14.6)</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U.S. Department of Defense</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1_ United States. $b Department of Defense</a:t>
            </a:r>
            <a:endParaRPr lang="en-US" sz="3200" dirty="0">
              <a:solidFill>
                <a:srgbClr val="000000"/>
              </a:solidFill>
              <a:latin typeface="Calibri" pitchFamily="34" charset="0"/>
              <a:cs typeface="Microsoft YaHei"/>
            </a:endParaRPr>
          </a:p>
        </p:txBody>
      </p:sp>
      <p:sp>
        <p:nvSpPr>
          <p:cNvPr id="138242" name="Text Box 3"/>
          <p:cNvSpPr txBox="1">
            <a:spLocks noChangeArrowheads="1"/>
          </p:cNvSpPr>
          <p:nvPr/>
        </p:nvSpPr>
        <p:spPr bwMode="auto">
          <a:xfrm>
            <a:off x="374650" y="153988"/>
            <a:ext cx="8458200" cy="1333500"/>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dirty="0" err="1">
                <a:solidFill>
                  <a:srgbClr val="000000"/>
                </a:solidFill>
                <a:latin typeface="Calibri" pitchFamily="34" charset="0"/>
                <a:cs typeface="Microsoft YaHei"/>
              </a:rPr>
              <a:t>Ejercicio</a:t>
            </a:r>
            <a:r>
              <a:rPr lang="en-US" sz="3600" dirty="0">
                <a:solidFill>
                  <a:srgbClr val="000000"/>
                </a:solidFill>
                <a:latin typeface="Calibri" pitchFamily="34" charset="0"/>
                <a:cs typeface="Microsoft YaHei"/>
              </a:rPr>
              <a:t>: ¿Se </a:t>
            </a:r>
            <a:r>
              <a:rPr lang="en-US" sz="3600" dirty="0" err="1">
                <a:solidFill>
                  <a:srgbClr val="000000"/>
                </a:solidFill>
                <a:latin typeface="Calibri" pitchFamily="34" charset="0"/>
                <a:cs typeface="Microsoft YaHei"/>
              </a:rPr>
              <a:t>registra</a:t>
            </a:r>
            <a:r>
              <a:rPr lang="en-US" sz="3600" dirty="0">
                <a:solidFill>
                  <a:srgbClr val="000000"/>
                </a:solidFill>
                <a:latin typeface="Calibri" pitchFamily="34" charset="0"/>
                <a:cs typeface="Microsoft YaHei"/>
              </a:rPr>
              <a:t> la </a:t>
            </a:r>
            <a:r>
              <a:rPr lang="en-US" sz="3600" dirty="0" err="1">
                <a:solidFill>
                  <a:srgbClr val="000000"/>
                </a:solidFill>
                <a:latin typeface="Calibri" pitchFamily="34" charset="0"/>
                <a:cs typeface="Microsoft YaHei"/>
              </a:rPr>
              <a:t>entidad</a:t>
            </a:r>
            <a:r>
              <a:rPr lang="en-US" sz="3600" dirty="0">
                <a:solidFill>
                  <a:srgbClr val="000000"/>
                </a:solidFill>
                <a:latin typeface="Calibri" pitchFamily="34" charset="0"/>
                <a:cs typeface="Microsoft YaHei"/>
              </a:rPr>
              <a:t> </a:t>
            </a:r>
            <a:r>
              <a:rPr lang="en-US" sz="3600" dirty="0" err="1">
                <a:solidFill>
                  <a:srgbClr val="000000"/>
                </a:solidFill>
                <a:latin typeface="Calibri" pitchFamily="34" charset="0"/>
                <a:cs typeface="Microsoft YaHei"/>
              </a:rPr>
              <a:t>corporativa</a:t>
            </a:r>
            <a:r>
              <a:rPr lang="en-US" sz="3600" dirty="0">
                <a:solidFill>
                  <a:srgbClr val="000000"/>
                </a:solidFill>
                <a:latin typeface="Calibri" pitchFamily="34" charset="0"/>
                <a:cs typeface="Microsoft YaHei"/>
              </a:rPr>
              <a:t> </a:t>
            </a:r>
            <a:r>
              <a:rPr lang="en-US" sz="3600" dirty="0" err="1">
                <a:solidFill>
                  <a:srgbClr val="000000"/>
                </a:solidFill>
                <a:latin typeface="Calibri" pitchFamily="34" charset="0"/>
                <a:cs typeface="Microsoft YaHei"/>
              </a:rPr>
              <a:t>subordinadamente</a:t>
            </a:r>
            <a:r>
              <a:rPr lang="en-US" sz="3600" dirty="0">
                <a:solidFill>
                  <a:srgbClr val="000000"/>
                </a:solidFill>
                <a:latin typeface="Calibri" pitchFamily="34" charset="0"/>
                <a:cs typeface="Microsoft YaHei"/>
              </a:rPr>
              <a:t> o no? </a:t>
            </a:r>
          </a:p>
        </p:txBody>
      </p:sp>
      <p:sp>
        <p:nvSpPr>
          <p:cNvPr id="138243" name="Slide Number Placeholder 3"/>
          <p:cNvSpPr txBox="1">
            <a:spLocks noGrp="1"/>
          </p:cNvSpPr>
          <p:nvPr/>
        </p:nvSpPr>
        <p:spPr bwMode="auto">
          <a:xfrm>
            <a:off x="671195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A52E218-F14B-4A66-930A-85A1DF5C9EAF}"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56</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5120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5120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5120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5120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5120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fill="hold" nodeType="clickEffect">
                                  <p:stCondLst>
                                    <p:cond delay="0"/>
                                  </p:stCondLst>
                                  <p:childTnLst>
                                    <p:set>
                                      <p:cBhvr additive="repl">
                                        <p:cTn id="26" dur="1" fill="hold">
                                          <p:stCondLst>
                                            <p:cond delay="0"/>
                                          </p:stCondLst>
                                        </p:cTn>
                                        <p:tgtEl>
                                          <p:spTgt spid="5120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fill="hold" nodeType="clickEffect">
                                  <p:stCondLst>
                                    <p:cond delay="0"/>
                                  </p:stCondLst>
                                  <p:childTnLst>
                                    <p:set>
                                      <p:cBhvr additive="repl">
                                        <p:cTn id="30" dur="1" fill="hold">
                                          <p:stCondLst>
                                            <p:cond delay="0"/>
                                          </p:stCondLst>
                                        </p:cTn>
                                        <p:tgtEl>
                                          <p:spTgt spid="5120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fill="hold" nodeType="clickEffect">
                                  <p:stCondLst>
                                    <p:cond delay="0"/>
                                  </p:stCondLst>
                                  <p:childTnLst>
                                    <p:set>
                                      <p:cBhvr additive="repl">
                                        <p:cTn id="34" dur="1" fill="hold">
                                          <p:stCondLst>
                                            <p:cond delay="0"/>
                                          </p:stCondLst>
                                        </p:cTn>
                                        <p:tgtEl>
                                          <p:spTgt spid="5120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ext Box 1"/>
          <p:cNvSpPr txBox="1">
            <a:spLocks noChangeArrowheads="1"/>
          </p:cNvSpPr>
          <p:nvPr/>
        </p:nvSpPr>
        <p:spPr bwMode="auto">
          <a:xfrm>
            <a:off x="457200" y="274638"/>
            <a:ext cx="8218488" cy="1333500"/>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dirty="0" err="1">
                <a:solidFill>
                  <a:srgbClr val="000000"/>
                </a:solidFill>
                <a:latin typeface="Calibri" pitchFamily="34" charset="0"/>
                <a:cs typeface="Microsoft YaHei"/>
              </a:rPr>
              <a:t>Ejercicio</a:t>
            </a:r>
            <a:r>
              <a:rPr lang="en-US" sz="3600" dirty="0">
                <a:solidFill>
                  <a:srgbClr val="000000"/>
                </a:solidFill>
                <a:latin typeface="Calibri" pitchFamily="34" charset="0"/>
                <a:cs typeface="Microsoft YaHei"/>
              </a:rPr>
              <a:t>: ¿Se </a:t>
            </a:r>
            <a:r>
              <a:rPr lang="en-US" sz="3600" dirty="0" err="1">
                <a:solidFill>
                  <a:srgbClr val="000000"/>
                </a:solidFill>
                <a:latin typeface="Calibri" pitchFamily="34" charset="0"/>
                <a:cs typeface="Microsoft YaHei"/>
              </a:rPr>
              <a:t>registra</a:t>
            </a:r>
            <a:r>
              <a:rPr lang="en-US" sz="3600" dirty="0">
                <a:solidFill>
                  <a:srgbClr val="000000"/>
                </a:solidFill>
                <a:latin typeface="Calibri" pitchFamily="34" charset="0"/>
                <a:cs typeface="Microsoft YaHei"/>
              </a:rPr>
              <a:t> la </a:t>
            </a:r>
            <a:r>
              <a:rPr lang="en-US" sz="3600" dirty="0" err="1">
                <a:solidFill>
                  <a:srgbClr val="000000"/>
                </a:solidFill>
                <a:latin typeface="Calibri" pitchFamily="34" charset="0"/>
                <a:cs typeface="Microsoft YaHei"/>
              </a:rPr>
              <a:t>entidad</a:t>
            </a:r>
            <a:r>
              <a:rPr lang="en-US" sz="3600" dirty="0">
                <a:solidFill>
                  <a:srgbClr val="000000"/>
                </a:solidFill>
                <a:latin typeface="Calibri" pitchFamily="34" charset="0"/>
                <a:cs typeface="Microsoft YaHei"/>
              </a:rPr>
              <a:t> </a:t>
            </a:r>
            <a:r>
              <a:rPr lang="en-US" sz="3600" dirty="0" err="1">
                <a:solidFill>
                  <a:srgbClr val="000000"/>
                </a:solidFill>
                <a:latin typeface="Calibri" pitchFamily="34" charset="0"/>
                <a:cs typeface="Microsoft YaHei"/>
              </a:rPr>
              <a:t>corporativa</a:t>
            </a:r>
            <a:r>
              <a:rPr lang="en-US" sz="3600" dirty="0">
                <a:solidFill>
                  <a:srgbClr val="000000"/>
                </a:solidFill>
                <a:latin typeface="Calibri" pitchFamily="34" charset="0"/>
                <a:cs typeface="Microsoft YaHei"/>
              </a:rPr>
              <a:t> </a:t>
            </a:r>
            <a:r>
              <a:rPr lang="en-US" sz="3600" dirty="0" err="1">
                <a:solidFill>
                  <a:srgbClr val="000000"/>
                </a:solidFill>
                <a:latin typeface="Calibri" pitchFamily="34" charset="0"/>
                <a:cs typeface="Microsoft YaHei"/>
              </a:rPr>
              <a:t>subordinadamente</a:t>
            </a:r>
            <a:r>
              <a:rPr lang="en-US" sz="3600" dirty="0">
                <a:solidFill>
                  <a:srgbClr val="000000"/>
                </a:solidFill>
                <a:latin typeface="Calibri" pitchFamily="34" charset="0"/>
                <a:cs typeface="Microsoft YaHei"/>
              </a:rPr>
              <a:t> o no? </a:t>
            </a:r>
          </a:p>
        </p:txBody>
      </p:sp>
      <p:sp>
        <p:nvSpPr>
          <p:cNvPr id="2" name="Text Box 2"/>
          <p:cNvSpPr txBox="1">
            <a:spLocks noChangeArrowheads="1"/>
          </p:cNvSpPr>
          <p:nvPr/>
        </p:nvSpPr>
        <p:spPr bwMode="auto">
          <a:xfrm>
            <a:off x="457200" y="1676400"/>
            <a:ext cx="8229600" cy="4525963"/>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Honolulu Committee on Aging </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Honolulu Committee on Aging </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chemeClr val="tx1"/>
                </a:solidFill>
              </a:rPr>
              <a:t>[</a:t>
            </a:r>
            <a:r>
              <a:rPr lang="en-US" sz="2000" dirty="0" smtClean="0">
                <a:solidFill>
                  <a:schemeClr val="tx1"/>
                </a:solidFill>
              </a:rPr>
              <a:t>No </a:t>
            </a:r>
            <a:r>
              <a:rPr lang="en-US" sz="2000" dirty="0">
                <a:solidFill>
                  <a:schemeClr val="tx1"/>
                </a:solidFill>
              </a:rPr>
              <a:t>RDA 11.2.2.14.2 </a:t>
            </a:r>
            <a:r>
              <a:rPr lang="en-US" sz="2000" dirty="0" err="1" smtClean="0">
                <a:solidFill>
                  <a:schemeClr val="tx1"/>
                </a:solidFill>
              </a:rPr>
              <a:t>porque</a:t>
            </a:r>
            <a:r>
              <a:rPr lang="en-US" sz="2000" dirty="0" smtClean="0">
                <a:solidFill>
                  <a:schemeClr val="tx1"/>
                </a:solidFill>
              </a:rPr>
              <a:t> no </a:t>
            </a:r>
            <a:r>
              <a:rPr lang="en-US" sz="2000" dirty="0" err="1" smtClean="0">
                <a:solidFill>
                  <a:schemeClr val="tx1"/>
                </a:solidFill>
              </a:rPr>
              <a:t>es</a:t>
            </a:r>
            <a:r>
              <a:rPr lang="en-US" sz="2000" dirty="0" smtClean="0">
                <a:solidFill>
                  <a:schemeClr val="tx1"/>
                </a:solidFill>
              </a:rPr>
              <a:t> </a:t>
            </a:r>
            <a:r>
              <a:rPr lang="en-US" sz="2000" dirty="0" err="1" smtClean="0">
                <a:solidFill>
                  <a:schemeClr val="tx1"/>
                </a:solidFill>
              </a:rPr>
              <a:t>necesario</a:t>
            </a:r>
            <a:r>
              <a:rPr lang="en-US" sz="2000" dirty="0" smtClean="0">
                <a:solidFill>
                  <a:schemeClr val="tx1"/>
                </a:solidFill>
              </a:rPr>
              <a:t> </a:t>
            </a:r>
            <a:r>
              <a:rPr lang="en-US" sz="2000" dirty="0" err="1" smtClean="0">
                <a:solidFill>
                  <a:schemeClr val="tx1"/>
                </a:solidFill>
              </a:rPr>
              <a:t>agregar</a:t>
            </a:r>
            <a:r>
              <a:rPr lang="en-US" sz="2000" dirty="0" smtClean="0">
                <a:solidFill>
                  <a:schemeClr val="tx1"/>
                </a:solidFill>
              </a:rPr>
              <a:t> el </a:t>
            </a:r>
            <a:r>
              <a:rPr lang="en-US" sz="2000" dirty="0" err="1" smtClean="0">
                <a:solidFill>
                  <a:schemeClr val="tx1"/>
                </a:solidFill>
              </a:rPr>
              <a:t>nombre</a:t>
            </a:r>
            <a:r>
              <a:rPr lang="en-US" sz="2000" dirty="0" smtClean="0">
                <a:solidFill>
                  <a:schemeClr val="tx1"/>
                </a:solidFill>
              </a:rPr>
              <a:t> de la </a:t>
            </a:r>
            <a:r>
              <a:rPr lang="en-US" sz="2000" dirty="0" err="1" smtClean="0">
                <a:solidFill>
                  <a:schemeClr val="tx1"/>
                </a:solidFill>
              </a:rPr>
              <a:t>entidad</a:t>
            </a:r>
            <a:r>
              <a:rPr lang="en-US" sz="2000" dirty="0" smtClean="0">
                <a:solidFill>
                  <a:schemeClr val="tx1"/>
                </a:solidFill>
              </a:rPr>
              <a:t> superior para </a:t>
            </a:r>
            <a:r>
              <a:rPr lang="en-US" sz="2000" dirty="0" err="1" smtClean="0">
                <a:solidFill>
                  <a:schemeClr val="tx1"/>
                </a:solidFill>
              </a:rPr>
              <a:t>identificar</a:t>
            </a:r>
            <a:r>
              <a:rPr lang="en-US" sz="2000" dirty="0" smtClean="0">
                <a:solidFill>
                  <a:schemeClr val="tx1"/>
                </a:solidFill>
              </a:rPr>
              <a:t> el </a:t>
            </a:r>
            <a:r>
              <a:rPr lang="en-US" sz="2000" dirty="0" err="1" smtClean="0">
                <a:solidFill>
                  <a:schemeClr val="tx1"/>
                </a:solidFill>
              </a:rPr>
              <a:t>nombre</a:t>
            </a:r>
            <a:r>
              <a:rPr lang="en-US" sz="2000" dirty="0" smtClean="0">
                <a:solidFill>
                  <a:schemeClr val="tx1"/>
                </a:solidFill>
              </a:rPr>
              <a:t> </a:t>
            </a:r>
            <a:r>
              <a:rPr lang="en-US" sz="2000" dirty="0" err="1" smtClean="0">
                <a:solidFill>
                  <a:schemeClr val="tx1"/>
                </a:solidFill>
              </a:rPr>
              <a:t>subordinado</a:t>
            </a:r>
            <a:r>
              <a:rPr lang="en-US" sz="2000" dirty="0" smtClean="0">
                <a:solidFill>
                  <a:schemeClr val="tx1"/>
                </a:solidFill>
              </a:rPr>
              <a:t>]</a:t>
            </a:r>
            <a:endParaRPr lang="en-US" sz="2400" dirty="0">
              <a:solidFill>
                <a:schemeClr val="tx1"/>
              </a:solidFill>
              <a:latin typeface="Calibri" pitchFamily="34" charset="0"/>
              <a:cs typeface="Microsoft YaHei"/>
            </a:endParaRP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Sandy City Council</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1_ Sandy (Utah). $b City Council (RDA 11.2.2.14.9)</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Canadian Embassy/</a:t>
            </a:r>
            <a:r>
              <a:rPr lang="en-US" sz="2800" dirty="0" err="1">
                <a:solidFill>
                  <a:srgbClr val="000000"/>
                </a:solidFill>
                <a:latin typeface="Calibri" pitchFamily="34" charset="0"/>
                <a:cs typeface="Microsoft YaHei"/>
              </a:rPr>
              <a:t>Ambassade</a:t>
            </a:r>
            <a:r>
              <a:rPr lang="en-US" sz="2800" dirty="0">
                <a:solidFill>
                  <a:srgbClr val="000000"/>
                </a:solidFill>
                <a:latin typeface="Calibri" pitchFamily="34" charset="0"/>
                <a:cs typeface="Microsoft YaHei"/>
              </a:rPr>
              <a:t> du Canada, Washington, DC</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1_ Canada. $b Embassy (U.S.) (RDA 11.2.2.14.13)</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endParaRPr lang="en-US" sz="3200" dirty="0">
              <a:solidFill>
                <a:srgbClr val="000000"/>
              </a:solidFill>
              <a:latin typeface="Calibri" pitchFamily="34" charset="0"/>
              <a:cs typeface="Microsoft YaHei"/>
            </a:endParaRPr>
          </a:p>
        </p:txBody>
      </p:sp>
      <p:sp>
        <p:nvSpPr>
          <p:cNvPr id="148483"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4848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DD08FB79-423B-41D9-B83C-ADA11CC545E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57</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2942778673"/>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additive="repl">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fill="hold" nodeType="clickEffect">
                                  <p:stCondLst>
                                    <p:cond delay="0"/>
                                  </p:stCondLst>
                                  <p:childTnLst>
                                    <p:set>
                                      <p:cBhvr additive="repl">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fill="hold" nodeType="clickEffect">
                                  <p:stCondLst>
                                    <p:cond delay="0"/>
                                  </p:stCondLst>
                                  <p:childTnLst>
                                    <p:set>
                                      <p:cBhvr additive="repl">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7" name="Picture 1"/>
          <p:cNvPicPr>
            <a:picLocks noChangeAspect="1" noChangeArrowheads="1"/>
          </p:cNvPicPr>
          <p:nvPr/>
        </p:nvPicPr>
        <p:blipFill>
          <a:blip r:embed="rId3"/>
          <a:srcRect/>
          <a:stretch>
            <a:fillRect/>
          </a:stretch>
        </p:blipFill>
        <p:spPr bwMode="auto">
          <a:xfrm rot="-120000">
            <a:off x="2451220" y="-227538"/>
            <a:ext cx="5160236" cy="7114096"/>
          </a:xfrm>
          <a:prstGeom prst="rect">
            <a:avLst/>
          </a:prstGeom>
          <a:noFill/>
          <a:ln w="9525">
            <a:noFill/>
            <a:round/>
            <a:headEnd/>
            <a:tailEnd/>
          </a:ln>
        </p:spPr>
      </p:pic>
      <p:sp>
        <p:nvSpPr>
          <p:cNvPr id="14233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D6CD4A5F-5CFC-4A9B-ADD1-E03508FAA391}"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58</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ext Box 1"/>
          <p:cNvSpPr txBox="1">
            <a:spLocks noChangeArrowheads="1"/>
          </p:cNvSpPr>
          <p:nvPr/>
        </p:nvSpPr>
        <p:spPr bwMode="auto">
          <a:xfrm>
            <a:off x="457200" y="274638"/>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Entidades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subordinadas</a:t>
            </a:r>
            <a:endParaRPr lang="en-US" sz="4400" dirty="0">
              <a:solidFill>
                <a:srgbClr val="000000"/>
              </a:solidFill>
              <a:latin typeface="Calibri" pitchFamily="34" charset="0"/>
              <a:cs typeface="Microsoft YaHei"/>
            </a:endParaRPr>
          </a:p>
        </p:txBody>
      </p:sp>
      <p:sp>
        <p:nvSpPr>
          <p:cNvPr id="144386" name="Text Box 2"/>
          <p:cNvSpPr txBox="1">
            <a:spLocks noChangeArrowheads="1"/>
          </p:cNvSpPr>
          <p:nvPr/>
        </p:nvSpPr>
        <p:spPr bwMode="auto">
          <a:xfrm>
            <a:off x="428596" y="1500174"/>
            <a:ext cx="8218487" cy="4514850"/>
          </a:xfrm>
          <a:prstGeom prst="rect">
            <a:avLst/>
          </a:prstGeom>
          <a:noFill/>
          <a:ln w="9525">
            <a:noFill/>
            <a:round/>
            <a:headEnd/>
            <a:tailEnd/>
          </a:ln>
        </p:spPr>
        <p:txBody>
          <a:bodyPr lIns="90000" tIns="45000" rIns="90000" bIns="45000"/>
          <a:lstStyle/>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3200" dirty="0">
                <a:solidFill>
                  <a:srgbClr val="000000"/>
                </a:solidFill>
                <a:latin typeface="Calibri" pitchFamily="34" charset="0"/>
                <a:cs typeface="Microsoft YaHei"/>
              </a:rPr>
              <a:t>11.2.2.14. </a:t>
            </a:r>
            <a:r>
              <a:rPr lang="en-US" sz="3200" dirty="0" err="1" smtClean="0">
                <a:solidFill>
                  <a:srgbClr val="000000"/>
                </a:solidFill>
                <a:latin typeface="Calibri" pitchFamily="34" charset="0"/>
                <a:cs typeface="Microsoft YaHei"/>
              </a:rPr>
              <a:t>Registre</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entidad</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subordinada</a:t>
            </a:r>
            <a:r>
              <a:rPr lang="en-US" sz="3200" dirty="0" smtClean="0">
                <a:solidFill>
                  <a:srgbClr val="000000"/>
                </a:solidFill>
                <a:latin typeface="Calibri" pitchFamily="34" charset="0"/>
                <a:cs typeface="Microsoft YaHei"/>
              </a:rPr>
              <a:t> o </a:t>
            </a:r>
            <a:r>
              <a:rPr lang="en-US" sz="3200" dirty="0" err="1" smtClean="0">
                <a:solidFill>
                  <a:srgbClr val="000000"/>
                </a:solidFill>
                <a:latin typeface="Calibri" pitchFamily="34" charset="0"/>
                <a:cs typeface="Microsoft YaHei"/>
              </a:rPr>
              <a:t>relacionada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como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subdivisión</a:t>
            </a:r>
            <a:r>
              <a:rPr lang="en-US" sz="3200" dirty="0" smtClean="0">
                <a:solidFill>
                  <a:srgbClr val="000000"/>
                </a:solidFill>
                <a:latin typeface="Calibri" pitchFamily="34" charset="0"/>
                <a:cs typeface="Microsoft YaHei"/>
              </a:rPr>
              <a:t> de un </a:t>
            </a:r>
            <a:r>
              <a:rPr lang="en-US" sz="3200" dirty="0" err="1" smtClean="0">
                <a:solidFill>
                  <a:srgbClr val="000000"/>
                </a:solidFill>
                <a:latin typeface="Calibri" pitchFamily="34" charset="0"/>
                <a:cs typeface="Microsoft YaHei"/>
              </a:rPr>
              <a:t>punto</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acceso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autorizado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representando</a:t>
            </a:r>
            <a:r>
              <a:rPr lang="en-US" sz="3200" dirty="0" smtClean="0">
                <a:solidFill>
                  <a:srgbClr val="000000"/>
                </a:solidFill>
                <a:latin typeface="Calibri" pitchFamily="34" charset="0"/>
                <a:cs typeface="Microsoft YaHei"/>
              </a:rPr>
              <a:t> a la </a:t>
            </a:r>
            <a:r>
              <a:rPr lang="en-US" sz="3200" dirty="0" err="1" smtClean="0">
                <a:solidFill>
                  <a:srgbClr val="000000"/>
                </a:solidFill>
                <a:latin typeface="Calibri" pitchFamily="34" charset="0"/>
                <a:cs typeface="Microsoft YaHei"/>
              </a:rPr>
              <a:t>entidad</a:t>
            </a:r>
            <a:r>
              <a:rPr lang="en-US" sz="3200" dirty="0" smtClean="0">
                <a:solidFill>
                  <a:srgbClr val="000000"/>
                </a:solidFill>
                <a:latin typeface="Calibri" pitchFamily="34" charset="0"/>
                <a:cs typeface="Microsoft YaHei"/>
              </a:rPr>
              <a:t> superior o </a:t>
            </a:r>
            <a:r>
              <a:rPr lang="en-US" sz="3200" dirty="0" err="1" smtClean="0">
                <a:solidFill>
                  <a:srgbClr val="000000"/>
                </a:solidFill>
                <a:latin typeface="Calibri" pitchFamily="34" charset="0"/>
                <a:cs typeface="Microsoft YaHei"/>
              </a:rPr>
              <a:t>relacionada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si</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su</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pertenece</a:t>
            </a:r>
            <a:r>
              <a:rPr lang="en-US" sz="3200" dirty="0" smtClean="0">
                <a:solidFill>
                  <a:srgbClr val="000000"/>
                </a:solidFill>
                <a:latin typeface="Calibri" pitchFamily="34" charset="0"/>
                <a:cs typeface="Microsoft YaHei"/>
              </a:rPr>
              <a:t>  a </a:t>
            </a:r>
            <a:r>
              <a:rPr lang="en-US" sz="3200" dirty="0" err="1" smtClean="0">
                <a:solidFill>
                  <a:srgbClr val="000000"/>
                </a:solidFill>
                <a:latin typeface="Calibri" pitchFamily="34" charset="0"/>
                <a:cs typeface="Microsoft YaHei"/>
              </a:rPr>
              <a:t>uno</a:t>
            </a:r>
            <a:r>
              <a:rPr lang="en-US" sz="3200" dirty="0" smtClean="0">
                <a:solidFill>
                  <a:srgbClr val="000000"/>
                </a:solidFill>
                <a:latin typeface="Calibri" pitchFamily="34" charset="0"/>
                <a:cs typeface="Microsoft YaHei"/>
              </a:rPr>
              <a:t> o </a:t>
            </a:r>
            <a:r>
              <a:rPr lang="en-US" sz="3200" dirty="0" err="1" smtClean="0">
                <a:solidFill>
                  <a:srgbClr val="000000"/>
                </a:solidFill>
                <a:latin typeface="Calibri" pitchFamily="34" charset="0"/>
                <a:cs typeface="Microsoft YaHei"/>
              </a:rPr>
              <a:t>más</a:t>
            </a:r>
            <a:r>
              <a:rPr lang="en-US" sz="3200" dirty="0" smtClean="0">
                <a:solidFill>
                  <a:srgbClr val="000000"/>
                </a:solidFill>
                <a:latin typeface="Calibri" pitchFamily="34" charset="0"/>
                <a:cs typeface="Microsoft YaHei"/>
              </a:rPr>
              <a:t> de los </a:t>
            </a:r>
            <a:r>
              <a:rPr lang="en-US" sz="3200" dirty="0" err="1" smtClean="0">
                <a:solidFill>
                  <a:srgbClr val="000000"/>
                </a:solidFill>
                <a:latin typeface="Calibri" pitchFamily="34" charset="0"/>
                <a:cs typeface="Microsoft YaHei"/>
              </a:rPr>
              <a:t>tipos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listados</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a RDA 11.2.2.14.1-11.2.2.14.6.</a:t>
            </a:r>
          </a:p>
          <a:p>
            <a:pPr lvl="1" indent="-284163" eaLnBrk="0" hangingPunct="0">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s-ES" sz="2400" dirty="0">
                <a:solidFill>
                  <a:srgbClr val="000000"/>
                </a:solidFill>
                <a:latin typeface="Calibri" pitchFamily="34" charset="0"/>
                <a:cs typeface="Microsoft YaHei"/>
              </a:rPr>
              <a:t>110 2_ Universidad Autónoma de San Luis Potosí. $b  	  		</a:t>
            </a:r>
            <a:r>
              <a:rPr lang="en-US" sz="2400" dirty="0" err="1">
                <a:solidFill>
                  <a:srgbClr val="000000"/>
                </a:solidFill>
                <a:latin typeface="Calibri" pitchFamily="34" charset="0"/>
                <a:cs typeface="Microsoft YaHei"/>
              </a:rPr>
              <a:t>Facultad</a:t>
            </a:r>
            <a:r>
              <a:rPr lang="en-US" sz="2400" dirty="0">
                <a:solidFill>
                  <a:srgbClr val="000000"/>
                </a:solidFill>
                <a:latin typeface="Calibri" pitchFamily="34" charset="0"/>
                <a:cs typeface="Microsoft YaHei"/>
              </a:rPr>
              <a:t> de </a:t>
            </a:r>
            <a:r>
              <a:rPr lang="en-US" sz="2400" dirty="0" err="1">
                <a:solidFill>
                  <a:srgbClr val="000000"/>
                </a:solidFill>
                <a:latin typeface="Calibri" pitchFamily="34" charset="0"/>
                <a:cs typeface="Microsoft YaHei"/>
              </a:rPr>
              <a:t>Medicina</a:t>
            </a:r>
            <a:endParaRPr lang="en-US" sz="2400" dirty="0">
              <a:solidFill>
                <a:srgbClr val="000000"/>
              </a:solidFill>
              <a:latin typeface="Calibri" pitchFamily="34" charset="0"/>
              <a:cs typeface="Microsoft YaHei"/>
            </a:endParaRPr>
          </a:p>
        </p:txBody>
      </p:sp>
      <p:sp>
        <p:nvSpPr>
          <p:cNvPr id="14438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6D40873C-9A4D-4347-B66F-AF8B74CE8B5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59</a:t>
            </a:fld>
            <a:endParaRPr lang="en-US" sz="1200" dirty="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Text Box 1"/>
          <p:cNvSpPr txBox="1">
            <a:spLocks noChangeArrowheads="1"/>
          </p:cNvSpPr>
          <p:nvPr/>
        </p:nvSpPr>
        <p:spPr bwMode="auto">
          <a:xfrm>
            <a:off x="457200" y="274638"/>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Cosas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que</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recordar</a:t>
            </a:r>
            <a:endParaRPr lang="en-US" sz="4400" dirty="0">
              <a:solidFill>
                <a:srgbClr val="000000"/>
              </a:solidFill>
              <a:latin typeface="Calibri" pitchFamily="34" charset="0"/>
              <a:cs typeface="Microsoft YaHei"/>
            </a:endParaRPr>
          </a:p>
        </p:txBody>
      </p:sp>
      <p:sp>
        <p:nvSpPr>
          <p:cNvPr id="146434" name="Text Box 2"/>
          <p:cNvSpPr txBox="1">
            <a:spLocks noChangeArrowheads="1"/>
          </p:cNvSpPr>
          <p:nvPr/>
        </p:nvSpPr>
        <p:spPr bwMode="auto">
          <a:xfrm>
            <a:off x="457200" y="1600200"/>
            <a:ext cx="8218488" cy="4514850"/>
          </a:xfrm>
          <a:prstGeom prst="rect">
            <a:avLst/>
          </a:prstGeom>
          <a:noFill/>
          <a:ln w="9525">
            <a:noFill/>
            <a:round/>
            <a:headEnd/>
            <a:tailEnd/>
          </a:ln>
        </p:spPr>
        <p:txBody>
          <a:bodyPr lIns="90000" tIns="45000" rIns="90000" bIns="45000"/>
          <a:lstStyle/>
          <a:p>
            <a:pPr marL="457200" indent="-457200" eaLnBrk="0" hangingPunct="0">
              <a:lnSpc>
                <a:spcPct val="102000"/>
              </a:lnSpc>
              <a:spcAft>
                <a:spcPts val="1425"/>
              </a:spcAft>
              <a:buSzPct val="100000"/>
              <a:buFont typeface="Calibri" panose="020F050202020403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err="1" smtClean="0">
                <a:solidFill>
                  <a:srgbClr val="000000"/>
                </a:solidFill>
                <a:latin typeface="Calibri" pitchFamily="34" charset="0"/>
                <a:cs typeface="Microsoft YaHei"/>
              </a:rPr>
              <a:t>División</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mundo</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(DCM Z1 </a:t>
            </a:r>
            <a:r>
              <a:rPr lang="en-US" sz="3200" dirty="0" err="1" smtClean="0">
                <a:solidFill>
                  <a:srgbClr val="000000"/>
                </a:solidFill>
                <a:latin typeface="Calibri" pitchFamily="34" charset="0"/>
                <a:cs typeface="Microsoft YaHei"/>
              </a:rPr>
              <a:t>Apéndice</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1 		</a:t>
            </a:r>
            <a:r>
              <a:rPr lang="en-US" sz="3200" dirty="0" smtClean="0">
                <a:solidFill>
                  <a:srgbClr val="000000"/>
                </a:solidFill>
                <a:latin typeface="Calibri" pitchFamily="34" charset="0"/>
                <a:cs typeface="Microsoft YaHei"/>
              </a:rPr>
              <a:t>y </a:t>
            </a:r>
            <a:r>
              <a:rPr lang="en-US" sz="3200" dirty="0">
                <a:solidFill>
                  <a:srgbClr val="000000"/>
                </a:solidFill>
                <a:latin typeface="Calibri" pitchFamily="34" charset="0"/>
                <a:cs typeface="Microsoft YaHei"/>
              </a:rPr>
              <a:t>SHM H 405)</a:t>
            </a:r>
          </a:p>
          <a:p>
            <a:pPr marL="457200" indent="-457200" eaLnBrk="0" hangingPunct="0">
              <a:lnSpc>
                <a:spcPct val="102000"/>
              </a:lnSpc>
              <a:spcAft>
                <a:spcPts val="1425"/>
              </a:spcAft>
              <a:buSzPct val="100000"/>
              <a:buFont typeface="Calibri" panose="020F050202020403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err="1" smtClean="0">
                <a:solidFill>
                  <a:srgbClr val="000000"/>
                </a:solidFill>
                <a:latin typeface="Calibri" pitchFamily="34" charset="0"/>
                <a:cs typeface="Microsoft YaHei"/>
              </a:rPr>
              <a:t>Ingrese</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directamente</a:t>
            </a:r>
            <a:r>
              <a:rPr lang="en-US" sz="3200" dirty="0" smtClean="0">
                <a:solidFill>
                  <a:srgbClr val="000000"/>
                </a:solidFill>
                <a:latin typeface="Calibri" pitchFamily="34" charset="0"/>
                <a:cs typeface="Microsoft YaHei"/>
              </a:rPr>
              <a:t>, a </a:t>
            </a:r>
            <a:r>
              <a:rPr lang="en-US" sz="3200" dirty="0" err="1" smtClean="0">
                <a:solidFill>
                  <a:srgbClr val="000000"/>
                </a:solidFill>
                <a:latin typeface="Calibri" pitchFamily="34" charset="0"/>
                <a:cs typeface="Microsoft YaHei"/>
              </a:rPr>
              <a:t>menos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que</a:t>
            </a:r>
            <a:r>
              <a:rPr lang="en-US" sz="3200" dirty="0" smtClean="0">
                <a:solidFill>
                  <a:srgbClr val="000000"/>
                </a:solidFill>
                <a:latin typeface="Calibri" pitchFamily="34" charset="0"/>
                <a:cs typeface="Microsoft YaHei"/>
              </a:rPr>
              <a:t> se </a:t>
            </a:r>
            <a:r>
              <a:rPr lang="en-US" sz="3200" dirty="0" err="1" smtClean="0">
                <a:solidFill>
                  <a:srgbClr val="000000"/>
                </a:solidFill>
                <a:latin typeface="Calibri" pitchFamily="34" charset="0"/>
                <a:cs typeface="Microsoft YaHei"/>
              </a:rPr>
              <a:t>apliquen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reglas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subordinación</a:t>
            </a:r>
            <a:endParaRPr lang="en-US" sz="3200" dirty="0" smtClean="0">
              <a:solidFill>
                <a:srgbClr val="000000"/>
              </a:solidFill>
              <a:latin typeface="Calibri" pitchFamily="34" charset="0"/>
              <a:cs typeface="Microsoft YaHei"/>
            </a:endParaRPr>
          </a:p>
          <a:p>
            <a:pPr marL="457200" indent="-457200" eaLnBrk="0" hangingPunct="0">
              <a:lnSpc>
                <a:spcPct val="102000"/>
              </a:lnSpc>
              <a:spcAft>
                <a:spcPts val="1425"/>
              </a:spcAft>
              <a:buSzPct val="100000"/>
              <a:buFont typeface="Calibri" panose="020F050202020403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smtClean="0">
                <a:solidFill>
                  <a:srgbClr val="000000"/>
                </a:solidFill>
                <a:latin typeface="Calibri" pitchFamily="34" charset="0"/>
                <a:cs typeface="Microsoft YaHei"/>
              </a:rPr>
              <a:t>Use la forma en el </a:t>
            </a:r>
            <a:r>
              <a:rPr lang="en-US" sz="3200" dirty="0" err="1" smtClean="0">
                <a:solidFill>
                  <a:srgbClr val="000000"/>
                </a:solidFill>
                <a:latin typeface="Calibri" pitchFamily="34" charset="0"/>
                <a:cs typeface="Microsoft YaHei"/>
              </a:rPr>
              <a:t>idioma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oficial</a:t>
            </a:r>
            <a:r>
              <a:rPr lang="en-US" sz="3200" dirty="0" smtClean="0">
                <a:solidFill>
                  <a:srgbClr val="000000"/>
                </a:solidFill>
                <a:latin typeface="Calibri" pitchFamily="34" charset="0"/>
                <a:cs typeface="Microsoft YaHei"/>
              </a:rPr>
              <a:t> de la </a:t>
            </a:r>
            <a:r>
              <a:rPr lang="en-US" sz="3200" dirty="0" err="1" smtClean="0">
                <a:solidFill>
                  <a:srgbClr val="000000"/>
                </a:solidFill>
                <a:latin typeface="Calibri" pitchFamily="34" charset="0"/>
                <a:cs typeface="Microsoft YaHei"/>
              </a:rPr>
              <a:t>entidad</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corporativa</a:t>
            </a:r>
            <a:endParaRPr lang="en-US" sz="3200" dirty="0">
              <a:solidFill>
                <a:srgbClr val="000000"/>
              </a:solidFill>
              <a:latin typeface="Calibri" pitchFamily="34" charset="0"/>
              <a:cs typeface="Microsoft YaHei"/>
            </a:endParaRPr>
          </a:p>
        </p:txBody>
      </p:sp>
      <p:sp>
        <p:nvSpPr>
          <p:cNvPr id="14643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7B94FC90-E540-4B94-A4E5-869C977C803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60</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274638"/>
            <a:ext cx="8507288" cy="1325562"/>
          </a:xfrm>
        </p:spPr>
        <p:txBody>
          <a:bodyPr/>
          <a:lstStyle/>
          <a:p>
            <a:pPr algn="ctr"/>
            <a:r>
              <a:rPr lang="en-US" dirty="0" err="1" smtClean="0"/>
              <a:t>Atributos</a:t>
            </a:r>
            <a:r>
              <a:rPr lang="en-US" dirty="0" smtClean="0"/>
              <a:t> de </a:t>
            </a:r>
            <a:r>
              <a:rPr lang="en-US" dirty="0" err="1" smtClean="0"/>
              <a:t>Entidades</a:t>
            </a:r>
            <a:r>
              <a:rPr lang="en-US" dirty="0" smtClean="0"/>
              <a:t> </a:t>
            </a:r>
            <a:r>
              <a:rPr lang="en-US" dirty="0" err="1" smtClean="0"/>
              <a:t>Corporativas</a:t>
            </a:r>
            <a:r>
              <a:rPr lang="en-US" dirty="0" smtClean="0"/>
              <a:t>: </a:t>
            </a:r>
            <a:r>
              <a:rPr lang="en-US" dirty="0" err="1" smtClean="0"/>
              <a:t>Fechas</a:t>
            </a:r>
            <a:endParaRPr lang="en-US" dirty="0"/>
          </a:p>
        </p:txBody>
      </p:sp>
      <p:sp>
        <p:nvSpPr>
          <p:cNvPr id="29699" name="Content Placeholder 2"/>
          <p:cNvSpPr>
            <a:spLocks noGrp="1"/>
          </p:cNvSpPr>
          <p:nvPr>
            <p:ph idx="1"/>
          </p:nvPr>
        </p:nvSpPr>
        <p:spPr/>
        <p:txBody>
          <a:bodyPr/>
          <a:lstStyle/>
          <a:p>
            <a:r>
              <a:rPr lang="en-US" sz="2400" dirty="0" err="1" smtClean="0"/>
              <a:t>Varios</a:t>
            </a:r>
            <a:r>
              <a:rPr lang="en-US" sz="2400" dirty="0" smtClean="0"/>
              <a:t> </a:t>
            </a:r>
            <a:r>
              <a:rPr lang="en-US" sz="2400" dirty="0" err="1" smtClean="0"/>
              <a:t>tipos</a:t>
            </a:r>
            <a:r>
              <a:rPr lang="en-US" sz="2400" dirty="0" smtClean="0"/>
              <a:t> de </a:t>
            </a:r>
            <a:r>
              <a:rPr lang="en-US" sz="2400" dirty="0" err="1" smtClean="0"/>
              <a:t>fecha</a:t>
            </a:r>
            <a:endParaRPr lang="en-US" sz="2400" dirty="0"/>
          </a:p>
          <a:p>
            <a:pPr lvl="1"/>
            <a:r>
              <a:rPr lang="en-US" sz="2000" dirty="0" err="1" smtClean="0"/>
              <a:t>Fecha</a:t>
            </a:r>
            <a:r>
              <a:rPr lang="en-US" sz="2000" dirty="0" smtClean="0"/>
              <a:t> de </a:t>
            </a:r>
            <a:r>
              <a:rPr lang="en-US" sz="2000" dirty="0" err="1" smtClean="0"/>
              <a:t>una</a:t>
            </a:r>
            <a:r>
              <a:rPr lang="en-US" sz="2000" dirty="0" smtClean="0"/>
              <a:t> </a:t>
            </a:r>
            <a:r>
              <a:rPr lang="en-US" sz="2000" dirty="0" err="1" smtClean="0"/>
              <a:t>conferencia</a:t>
            </a:r>
            <a:r>
              <a:rPr lang="en-US" sz="2000" dirty="0" smtClean="0"/>
              <a:t>, </a:t>
            </a:r>
            <a:r>
              <a:rPr lang="en-US" sz="2000" dirty="0"/>
              <a:t>etc. (11.4.2)</a:t>
            </a:r>
          </a:p>
          <a:p>
            <a:pPr lvl="1"/>
            <a:r>
              <a:rPr lang="en-US" sz="2000" dirty="0" err="1" smtClean="0"/>
              <a:t>Fecha</a:t>
            </a:r>
            <a:r>
              <a:rPr lang="en-US" sz="2000" dirty="0" smtClean="0"/>
              <a:t> de </a:t>
            </a:r>
            <a:r>
              <a:rPr lang="en-US" sz="2000" dirty="0" err="1" smtClean="0"/>
              <a:t>fundación</a:t>
            </a:r>
            <a:r>
              <a:rPr lang="en-US" sz="2000" dirty="0" smtClean="0"/>
              <a:t> </a:t>
            </a:r>
            <a:r>
              <a:rPr lang="en-US" sz="2000" dirty="0"/>
              <a:t>(11.4.3)</a:t>
            </a:r>
          </a:p>
          <a:p>
            <a:pPr lvl="1"/>
            <a:r>
              <a:rPr lang="en-US" sz="2000" dirty="0" err="1" smtClean="0"/>
              <a:t>Fecha</a:t>
            </a:r>
            <a:r>
              <a:rPr lang="en-US" sz="2000" dirty="0" smtClean="0"/>
              <a:t> de </a:t>
            </a:r>
            <a:r>
              <a:rPr lang="en-US" sz="2000" dirty="0" err="1" smtClean="0"/>
              <a:t>finalización</a:t>
            </a:r>
            <a:r>
              <a:rPr lang="en-US" sz="2000" dirty="0" smtClean="0"/>
              <a:t> </a:t>
            </a:r>
            <a:r>
              <a:rPr lang="en-US" sz="2000" dirty="0"/>
              <a:t>(11.4.4)</a:t>
            </a:r>
          </a:p>
          <a:p>
            <a:pPr lvl="1"/>
            <a:r>
              <a:rPr lang="en-US" sz="2000" dirty="0" err="1" smtClean="0"/>
              <a:t>Período</a:t>
            </a:r>
            <a:r>
              <a:rPr lang="en-US" sz="2000" dirty="0" smtClean="0"/>
              <a:t> de </a:t>
            </a:r>
            <a:r>
              <a:rPr lang="en-US" sz="2000" dirty="0" err="1" smtClean="0"/>
              <a:t>actividad</a:t>
            </a:r>
            <a:r>
              <a:rPr lang="en-US" sz="2000" dirty="0" smtClean="0"/>
              <a:t> </a:t>
            </a:r>
            <a:r>
              <a:rPr lang="en-US" sz="2000" dirty="0"/>
              <a:t>(11.4.5)</a:t>
            </a:r>
          </a:p>
          <a:p>
            <a:r>
              <a:rPr lang="en-US" sz="2400" dirty="0" smtClean="0"/>
              <a:t>El </a:t>
            </a:r>
            <a:r>
              <a:rPr lang="en-US" sz="2400" dirty="0" err="1" smtClean="0"/>
              <a:t>elemento</a:t>
            </a:r>
            <a:r>
              <a:rPr lang="en-US" sz="2400" dirty="0" smtClean="0"/>
              <a:t> de </a:t>
            </a:r>
            <a:r>
              <a:rPr lang="en-US" sz="2400" dirty="0" err="1" smtClean="0"/>
              <a:t>Fecha</a:t>
            </a:r>
            <a:r>
              <a:rPr lang="en-US" sz="2400" dirty="0" smtClean="0"/>
              <a:t> de </a:t>
            </a:r>
            <a:r>
              <a:rPr lang="en-US" sz="2400" dirty="0" err="1" smtClean="0"/>
              <a:t>Conferencia</a:t>
            </a:r>
            <a:r>
              <a:rPr lang="en-US" sz="2400" dirty="0" smtClean="0"/>
              <a:t> </a:t>
            </a:r>
            <a:r>
              <a:rPr lang="en-US" sz="2400" dirty="0" err="1" smtClean="0"/>
              <a:t>es</a:t>
            </a:r>
            <a:r>
              <a:rPr lang="en-US" sz="2400" dirty="0" smtClean="0"/>
              <a:t> </a:t>
            </a:r>
            <a:r>
              <a:rPr lang="en-US" sz="2400" dirty="0" err="1" smtClean="0"/>
              <a:t>núcleo</a:t>
            </a:r>
            <a:r>
              <a:rPr lang="en-US" sz="2400" dirty="0" smtClean="0"/>
              <a:t>. Si se </a:t>
            </a:r>
            <a:r>
              <a:rPr lang="en-US" sz="2400" dirty="0" err="1" smtClean="0"/>
              <a:t>conoce</a:t>
            </a:r>
            <a:r>
              <a:rPr lang="en-US" sz="2400" dirty="0" smtClean="0"/>
              <a:t>, </a:t>
            </a:r>
            <a:r>
              <a:rPr lang="en-US" sz="2400" dirty="0" err="1" smtClean="0"/>
              <a:t>debe</a:t>
            </a:r>
            <a:r>
              <a:rPr lang="en-US" sz="2400" dirty="0" smtClean="0"/>
              <a:t> </a:t>
            </a:r>
            <a:r>
              <a:rPr lang="en-US" sz="2400" dirty="0" err="1" smtClean="0"/>
              <a:t>registrarlo</a:t>
            </a:r>
            <a:r>
              <a:rPr lang="en-US" sz="2400" dirty="0" smtClean="0"/>
              <a:t> </a:t>
            </a:r>
            <a:r>
              <a:rPr lang="en-US" sz="2400" dirty="0" err="1" smtClean="0"/>
              <a:t>como</a:t>
            </a:r>
            <a:r>
              <a:rPr lang="en-US" sz="2400" dirty="0" smtClean="0"/>
              <a:t> </a:t>
            </a:r>
            <a:r>
              <a:rPr lang="en-US" sz="2400" dirty="0" err="1" smtClean="0"/>
              <a:t>elemento</a:t>
            </a:r>
            <a:r>
              <a:rPr lang="en-US" sz="2400" dirty="0" smtClean="0"/>
              <a:t>. </a:t>
            </a:r>
            <a:endParaRPr lang="en-US" sz="2400" dirty="0"/>
          </a:p>
          <a:p>
            <a:pPr lvl="1"/>
            <a:r>
              <a:rPr lang="en-US" sz="2000" dirty="0" err="1" smtClean="0"/>
              <a:t>Esto</a:t>
            </a:r>
            <a:r>
              <a:rPr lang="en-US" sz="2000" dirty="0" smtClean="0"/>
              <a:t> no </a:t>
            </a:r>
            <a:r>
              <a:rPr lang="en-US" sz="2000" dirty="0" err="1" smtClean="0"/>
              <a:t>significa</a:t>
            </a:r>
            <a:r>
              <a:rPr lang="en-US" sz="2000" dirty="0" smtClean="0"/>
              <a:t> </a:t>
            </a:r>
            <a:r>
              <a:rPr lang="en-US" sz="2000" dirty="0" err="1" smtClean="0"/>
              <a:t>necesariament</a:t>
            </a:r>
            <a:r>
              <a:rPr lang="en-US" sz="2000" dirty="0" smtClean="0"/>
              <a:t> que se </a:t>
            </a:r>
            <a:r>
              <a:rPr lang="en-US" sz="2000" dirty="0" err="1" smtClean="0"/>
              <a:t>registrará</a:t>
            </a:r>
            <a:r>
              <a:rPr lang="en-US" sz="2000" dirty="0" smtClean="0"/>
              <a:t> </a:t>
            </a:r>
            <a:r>
              <a:rPr lang="en-US" sz="2000" dirty="0" err="1" smtClean="0"/>
              <a:t>como</a:t>
            </a:r>
            <a:r>
              <a:rPr lang="en-US" sz="2000" dirty="0" smtClean="0"/>
              <a:t> parte del </a:t>
            </a:r>
            <a:r>
              <a:rPr lang="en-US" sz="2000" dirty="0" err="1" smtClean="0"/>
              <a:t>punto</a:t>
            </a:r>
            <a:r>
              <a:rPr lang="en-US" sz="2000" dirty="0" smtClean="0"/>
              <a:t> de </a:t>
            </a:r>
            <a:r>
              <a:rPr lang="en-US" sz="2000" dirty="0" err="1" smtClean="0"/>
              <a:t>acceso</a:t>
            </a:r>
            <a:endParaRPr lang="en-US" sz="2000" dirty="0" smtClean="0"/>
          </a:p>
          <a:p>
            <a:r>
              <a:rPr lang="en-US" sz="2400" dirty="0" err="1" smtClean="0"/>
              <a:t>También</a:t>
            </a:r>
            <a:r>
              <a:rPr lang="en-US" sz="2400" dirty="0" smtClean="0"/>
              <a:t> se </a:t>
            </a:r>
            <a:r>
              <a:rPr lang="en-US" sz="2400" dirty="0" err="1" smtClean="0"/>
              <a:t>pueden</a:t>
            </a:r>
            <a:r>
              <a:rPr lang="en-US" sz="2400" dirty="0" smtClean="0"/>
              <a:t> registrar </a:t>
            </a:r>
            <a:r>
              <a:rPr lang="en-US" sz="2400" dirty="0" err="1" smtClean="0"/>
              <a:t>otras</a:t>
            </a:r>
            <a:r>
              <a:rPr lang="en-US" sz="2400" dirty="0" smtClean="0"/>
              <a:t> </a:t>
            </a:r>
            <a:r>
              <a:rPr lang="en-US" sz="2400" dirty="0" err="1" smtClean="0"/>
              <a:t>fechas</a:t>
            </a:r>
            <a:r>
              <a:rPr lang="en-US" sz="2400" dirty="0" smtClean="0"/>
              <a:t> </a:t>
            </a:r>
            <a:r>
              <a:rPr lang="en-US" sz="2400" dirty="0" err="1" smtClean="0"/>
              <a:t>conocidas</a:t>
            </a:r>
            <a:endParaRPr lang="en-US" sz="2800" dirty="0" smtClean="0"/>
          </a:p>
          <a:p>
            <a:endParaRPr lang="en-US" dirty="0"/>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Tree>
    <p:extLst>
      <p:ext uri="{BB962C8B-B14F-4D97-AF65-F5344CB8AC3E}">
        <p14:creationId xmlns:p14="http://schemas.microsoft.com/office/powerpoint/2010/main" val="25054805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274638"/>
            <a:ext cx="8507288" cy="1130300"/>
          </a:xfrm>
        </p:spPr>
        <p:txBody>
          <a:bodyPr/>
          <a:lstStyle/>
          <a:p>
            <a:pPr algn="ctr"/>
            <a:r>
              <a:rPr lang="en-US" dirty="0" err="1" smtClean="0"/>
              <a:t>Atributos</a:t>
            </a:r>
            <a:r>
              <a:rPr lang="en-US" dirty="0" smtClean="0"/>
              <a:t> de </a:t>
            </a:r>
            <a:r>
              <a:rPr lang="en-US" dirty="0" err="1" smtClean="0"/>
              <a:t>Entidades</a:t>
            </a:r>
            <a:r>
              <a:rPr lang="en-US" dirty="0" smtClean="0"/>
              <a:t> </a:t>
            </a:r>
            <a:r>
              <a:rPr lang="en-US" dirty="0" err="1" smtClean="0"/>
              <a:t>Corporativas</a:t>
            </a:r>
            <a:r>
              <a:rPr lang="en-US" dirty="0" smtClean="0"/>
              <a:t>: </a:t>
            </a:r>
            <a:r>
              <a:rPr lang="en-US" dirty="0" err="1" smtClean="0"/>
              <a:t>Fechas</a:t>
            </a:r>
            <a:endParaRPr lang="en-US" dirty="0"/>
          </a:p>
        </p:txBody>
      </p:sp>
      <p:sp>
        <p:nvSpPr>
          <p:cNvPr id="30723" name="Content Placeholder 2"/>
          <p:cNvSpPr>
            <a:spLocks noGrp="1"/>
          </p:cNvSpPr>
          <p:nvPr>
            <p:ph idx="1"/>
          </p:nvPr>
        </p:nvSpPr>
        <p:spPr/>
        <p:txBody>
          <a:bodyPr/>
          <a:lstStyle/>
          <a:p>
            <a:endParaRPr lang="en-US" dirty="0"/>
          </a:p>
          <a:p>
            <a:r>
              <a:rPr lang="en-US" dirty="0" err="1" smtClean="0"/>
              <a:t>Instrucciones</a:t>
            </a:r>
            <a:r>
              <a:rPr lang="en-US" dirty="0" smtClean="0"/>
              <a:t> </a:t>
            </a:r>
            <a:r>
              <a:rPr lang="en-US" dirty="0" err="1" smtClean="0"/>
              <a:t>báscias</a:t>
            </a:r>
            <a:r>
              <a:rPr lang="en-US" dirty="0" smtClean="0"/>
              <a:t>:</a:t>
            </a:r>
            <a:endParaRPr lang="en-US" dirty="0"/>
          </a:p>
          <a:p>
            <a:pPr lvl="1"/>
            <a:r>
              <a:rPr lang="en-US" dirty="0" err="1" smtClean="0"/>
              <a:t>Fecha</a:t>
            </a:r>
            <a:r>
              <a:rPr lang="en-US" dirty="0" smtClean="0"/>
              <a:t> </a:t>
            </a:r>
            <a:r>
              <a:rPr lang="en-US" dirty="0" err="1" smtClean="0"/>
              <a:t>conocida</a:t>
            </a:r>
            <a:r>
              <a:rPr lang="en-US" dirty="0" smtClean="0"/>
              <a:t>: </a:t>
            </a:r>
            <a:r>
              <a:rPr lang="en-US" dirty="0"/>
              <a:t>2005</a:t>
            </a:r>
          </a:p>
          <a:p>
            <a:pPr lvl="1"/>
            <a:r>
              <a:rPr lang="en-US" dirty="0" err="1" smtClean="0"/>
              <a:t>Fecha</a:t>
            </a:r>
            <a:r>
              <a:rPr lang="en-US" dirty="0" smtClean="0"/>
              <a:t> probable: </a:t>
            </a:r>
            <a:r>
              <a:rPr lang="en-US" dirty="0"/>
              <a:t>1957?</a:t>
            </a:r>
          </a:p>
          <a:p>
            <a:pPr lvl="1"/>
            <a:r>
              <a:rPr lang="en-US" dirty="0" smtClean="0"/>
              <a:t>Uno de dos </a:t>
            </a:r>
            <a:r>
              <a:rPr lang="en-US" dirty="0" err="1" smtClean="0"/>
              <a:t>años</a:t>
            </a:r>
            <a:r>
              <a:rPr lang="en-US" dirty="0" smtClean="0"/>
              <a:t>: </a:t>
            </a:r>
            <a:r>
              <a:rPr lang="en-US" dirty="0"/>
              <a:t>1675 </a:t>
            </a:r>
            <a:r>
              <a:rPr lang="en-US" dirty="0" smtClean="0"/>
              <a:t>o </a:t>
            </a:r>
            <a:r>
              <a:rPr lang="en-US" dirty="0"/>
              <a:t>1676</a:t>
            </a:r>
          </a:p>
          <a:p>
            <a:pPr lvl="1"/>
            <a:r>
              <a:rPr lang="en-US" dirty="0" err="1" smtClean="0"/>
              <a:t>Fecha</a:t>
            </a:r>
            <a:r>
              <a:rPr lang="en-US" dirty="0" smtClean="0"/>
              <a:t> </a:t>
            </a:r>
            <a:r>
              <a:rPr lang="en-US" dirty="0" err="1" smtClean="0"/>
              <a:t>aproximada</a:t>
            </a:r>
            <a:r>
              <a:rPr lang="en-US" dirty="0" smtClean="0"/>
              <a:t>: </a:t>
            </a:r>
            <a:r>
              <a:rPr lang="en-US" dirty="0"/>
              <a:t>approximately 1953</a:t>
            </a:r>
          </a:p>
          <a:p>
            <a:pPr lvl="1"/>
            <a:r>
              <a:rPr lang="en-US" dirty="0" err="1" smtClean="0"/>
              <a:t>Rangos</a:t>
            </a:r>
            <a:r>
              <a:rPr lang="en-US" dirty="0" smtClean="0"/>
              <a:t> de </a:t>
            </a:r>
            <a:r>
              <a:rPr lang="en-US" dirty="0" err="1" smtClean="0"/>
              <a:t>fechas</a:t>
            </a:r>
            <a:r>
              <a:rPr lang="en-US" dirty="0" smtClean="0"/>
              <a:t> </a:t>
            </a:r>
            <a:r>
              <a:rPr lang="en-US" dirty="0" err="1" smtClean="0"/>
              <a:t>también</a:t>
            </a:r>
            <a:r>
              <a:rPr lang="en-US" dirty="0" smtClean="0"/>
              <a:t> </a:t>
            </a:r>
            <a:r>
              <a:rPr lang="en-US" dirty="0" err="1" smtClean="0"/>
              <a:t>puede</a:t>
            </a:r>
            <a:r>
              <a:rPr lang="en-US" dirty="0" smtClean="0"/>
              <a:t> </a:t>
            </a:r>
            <a:r>
              <a:rPr lang="en-US" dirty="0" err="1" smtClean="0"/>
              <a:t>ser</a:t>
            </a:r>
            <a:r>
              <a:rPr lang="en-US" dirty="0" smtClean="0"/>
              <a:t> </a:t>
            </a:r>
            <a:r>
              <a:rPr lang="en-US" dirty="0" err="1" smtClean="0"/>
              <a:t>registrado</a:t>
            </a:r>
            <a:endParaRPr lang="en-US" dirty="0"/>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Tree>
    <p:extLst>
      <p:ext uri="{BB962C8B-B14F-4D97-AF65-F5344CB8AC3E}">
        <p14:creationId xmlns:p14="http://schemas.microsoft.com/office/powerpoint/2010/main" val="40467134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0" y="188640"/>
            <a:ext cx="9144000" cy="1216298"/>
          </a:xfrm>
        </p:spPr>
        <p:txBody>
          <a:bodyPr/>
          <a:lstStyle/>
          <a:p>
            <a:pPr algn="ctr"/>
            <a:r>
              <a:rPr lang="en-US" dirty="0" err="1" smtClean="0"/>
              <a:t>Atributos</a:t>
            </a:r>
            <a:r>
              <a:rPr lang="en-US" dirty="0" smtClean="0"/>
              <a:t> de </a:t>
            </a:r>
            <a:r>
              <a:rPr lang="en-US" dirty="0" err="1" smtClean="0"/>
              <a:t>Entidades</a:t>
            </a:r>
            <a:r>
              <a:rPr lang="en-US" dirty="0" smtClean="0"/>
              <a:t> </a:t>
            </a:r>
            <a:r>
              <a:rPr lang="en-US" dirty="0" err="1" smtClean="0"/>
              <a:t>Corporativas</a:t>
            </a:r>
            <a:r>
              <a:rPr lang="en-US" dirty="0" smtClean="0"/>
              <a:t>: </a:t>
            </a:r>
            <a:r>
              <a:rPr lang="en-US" dirty="0" err="1" smtClean="0"/>
              <a:t>Fechas</a:t>
            </a:r>
            <a:endParaRPr lang="en-US" dirty="0"/>
          </a:p>
        </p:txBody>
      </p:sp>
      <p:sp>
        <p:nvSpPr>
          <p:cNvPr id="31747" name="Content Placeholder 2"/>
          <p:cNvSpPr>
            <a:spLocks noGrp="1"/>
          </p:cNvSpPr>
          <p:nvPr>
            <p:ph idx="1"/>
          </p:nvPr>
        </p:nvSpPr>
        <p:spPr/>
        <p:txBody>
          <a:bodyPr/>
          <a:lstStyle/>
          <a:p>
            <a:r>
              <a:rPr lang="en-US" sz="1800" dirty="0" err="1" smtClean="0"/>
              <a:t>Excepto</a:t>
            </a:r>
            <a:r>
              <a:rPr lang="en-US" sz="1800" dirty="0" smtClean="0"/>
              <a:t> </a:t>
            </a:r>
            <a:r>
              <a:rPr lang="en-US" sz="1800" dirty="0" err="1" smtClean="0"/>
              <a:t>por</a:t>
            </a:r>
            <a:r>
              <a:rPr lang="en-US" sz="1800" dirty="0" smtClean="0"/>
              <a:t> </a:t>
            </a:r>
            <a:r>
              <a:rPr lang="en-US" sz="1800" dirty="0" err="1" smtClean="0"/>
              <a:t>fechas</a:t>
            </a:r>
            <a:r>
              <a:rPr lang="en-US" sz="1800" dirty="0" smtClean="0"/>
              <a:t> del </a:t>
            </a:r>
            <a:r>
              <a:rPr lang="en-US" sz="1800" dirty="0" err="1" smtClean="0"/>
              <a:t>siglo</a:t>
            </a:r>
            <a:r>
              <a:rPr lang="en-US" sz="1800" dirty="0" smtClean="0"/>
              <a:t>, </a:t>
            </a:r>
            <a:r>
              <a:rPr lang="en-US" sz="1800" dirty="0" err="1" smtClean="0"/>
              <a:t>este</a:t>
            </a:r>
            <a:r>
              <a:rPr lang="en-US" sz="1800" dirty="0" smtClean="0"/>
              <a:t> </a:t>
            </a:r>
            <a:r>
              <a:rPr lang="en-US" sz="1800" dirty="0" err="1" smtClean="0"/>
              <a:t>elemento</a:t>
            </a:r>
            <a:r>
              <a:rPr lang="en-US" sz="1800" dirty="0" smtClean="0"/>
              <a:t> </a:t>
            </a:r>
            <a:r>
              <a:rPr lang="en-US" sz="1800" dirty="0" err="1" smtClean="0"/>
              <a:t>es</a:t>
            </a:r>
            <a:r>
              <a:rPr lang="en-US" sz="1800" dirty="0" smtClean="0"/>
              <a:t> </a:t>
            </a:r>
            <a:r>
              <a:rPr lang="en-US" sz="1800" dirty="0" err="1" smtClean="0"/>
              <a:t>registrado</a:t>
            </a:r>
            <a:r>
              <a:rPr lang="en-US" sz="1800" dirty="0" smtClean="0"/>
              <a:t> </a:t>
            </a:r>
            <a:r>
              <a:rPr lang="en-US" sz="1800" dirty="0" err="1" smtClean="0"/>
              <a:t>en</a:t>
            </a:r>
            <a:r>
              <a:rPr lang="en-US" sz="1800" dirty="0" smtClean="0"/>
              <a:t> </a:t>
            </a:r>
            <a:r>
              <a:rPr lang="en-US" sz="1800" dirty="0"/>
              <a:t>MARC 046 </a:t>
            </a:r>
            <a:r>
              <a:rPr lang="en-US" sz="1800" dirty="0" err="1" smtClean="0"/>
              <a:t>en</a:t>
            </a:r>
            <a:r>
              <a:rPr lang="en-US" sz="1800" dirty="0" smtClean="0"/>
              <a:t> la </a:t>
            </a:r>
            <a:r>
              <a:rPr lang="en-US" sz="1800" dirty="0" err="1" smtClean="0"/>
              <a:t>norma</a:t>
            </a:r>
            <a:r>
              <a:rPr lang="en-US" sz="1800" dirty="0" smtClean="0"/>
              <a:t> AAAA-MM-DD o AAAA-MM o AAAA </a:t>
            </a:r>
            <a:r>
              <a:rPr lang="en-US" sz="1800" dirty="0"/>
              <a:t>(</a:t>
            </a:r>
            <a:r>
              <a:rPr lang="en-US" sz="1800" dirty="0" err="1" smtClean="0"/>
              <a:t>usando</a:t>
            </a:r>
            <a:r>
              <a:rPr lang="en-US" sz="1800" dirty="0" smtClean="0"/>
              <a:t> el </a:t>
            </a:r>
            <a:r>
              <a:rPr lang="en-US" sz="1800" dirty="0" err="1" smtClean="0"/>
              <a:t>formato</a:t>
            </a:r>
            <a:r>
              <a:rPr lang="en-US" sz="1800" dirty="0" smtClean="0"/>
              <a:t> EDTF, con </a:t>
            </a:r>
            <a:r>
              <a:rPr lang="en-US" sz="1800" dirty="0"/>
              <a:t>$2 </a:t>
            </a:r>
            <a:r>
              <a:rPr lang="en-US" sz="1800" dirty="0" err="1"/>
              <a:t>edtf</a:t>
            </a:r>
            <a:r>
              <a:rPr lang="en-US" sz="1800" dirty="0"/>
              <a:t>).</a:t>
            </a:r>
          </a:p>
          <a:p>
            <a:r>
              <a:rPr lang="en-US" sz="1800" dirty="0" err="1" smtClean="0"/>
              <a:t>Formato</a:t>
            </a:r>
            <a:r>
              <a:rPr lang="en-US" sz="1800" dirty="0" smtClean="0"/>
              <a:t> EDTF: </a:t>
            </a:r>
            <a:r>
              <a:rPr lang="en-US" sz="1800" dirty="0"/>
              <a:t>http://www.loc.gov/standards/datetime/. </a:t>
            </a:r>
            <a:r>
              <a:rPr lang="en-US" sz="1800" dirty="0" err="1" smtClean="0"/>
              <a:t>Véase</a:t>
            </a:r>
            <a:r>
              <a:rPr lang="en-US" sz="1800" dirty="0" smtClean="0"/>
              <a:t> al </a:t>
            </a:r>
            <a:r>
              <a:rPr lang="en-US" sz="1800" dirty="0" err="1" smtClean="0"/>
              <a:t>este</a:t>
            </a:r>
            <a:r>
              <a:rPr lang="en-US" sz="1800" dirty="0" smtClean="0"/>
              <a:t> </a:t>
            </a:r>
            <a:r>
              <a:rPr lang="en-US" sz="1800" dirty="0" err="1" smtClean="0"/>
              <a:t>sitio</a:t>
            </a:r>
            <a:r>
              <a:rPr lang="en-US" sz="1800" dirty="0" smtClean="0"/>
              <a:t> web para </a:t>
            </a:r>
            <a:r>
              <a:rPr lang="en-US" sz="1800" dirty="0" err="1" smtClean="0"/>
              <a:t>situaciones</a:t>
            </a:r>
            <a:r>
              <a:rPr lang="en-US" sz="1800" dirty="0" smtClean="0"/>
              <a:t> </a:t>
            </a:r>
            <a:r>
              <a:rPr lang="en-US" sz="1800" dirty="0" err="1" smtClean="0"/>
              <a:t>más</a:t>
            </a:r>
            <a:r>
              <a:rPr lang="en-US" sz="1800" dirty="0" smtClean="0"/>
              <a:t> </a:t>
            </a:r>
            <a:r>
              <a:rPr lang="en-US" sz="1800" dirty="0" err="1" smtClean="0"/>
              <a:t>complejas</a:t>
            </a:r>
            <a:r>
              <a:rPr lang="en-US" sz="1800" dirty="0" smtClean="0"/>
              <a:t>.</a:t>
            </a:r>
            <a:endParaRPr lang="en-US" sz="1800" dirty="0"/>
          </a:p>
          <a:p>
            <a:r>
              <a:rPr lang="en-US" sz="1800" dirty="0" err="1" smtClean="0"/>
              <a:t>Fechas</a:t>
            </a:r>
            <a:r>
              <a:rPr lang="en-US" sz="1800" dirty="0" smtClean="0"/>
              <a:t> del </a:t>
            </a:r>
            <a:r>
              <a:rPr lang="en-US" sz="1800" dirty="0" err="1" smtClean="0"/>
              <a:t>siglo</a:t>
            </a:r>
            <a:r>
              <a:rPr lang="en-US" sz="1800" dirty="0" smtClean="0"/>
              <a:t> no </a:t>
            </a:r>
            <a:r>
              <a:rPr lang="en-US" sz="1800" dirty="0" err="1" smtClean="0"/>
              <a:t>siguen</a:t>
            </a:r>
            <a:r>
              <a:rPr lang="en-US" sz="1800" dirty="0" smtClean="0"/>
              <a:t> el </a:t>
            </a:r>
            <a:r>
              <a:rPr lang="en-US" sz="1800" dirty="0" err="1" smtClean="0"/>
              <a:t>formato</a:t>
            </a:r>
            <a:r>
              <a:rPr lang="en-US" sz="1800" dirty="0" smtClean="0"/>
              <a:t> EDTF. </a:t>
            </a:r>
            <a:r>
              <a:rPr lang="en-US" sz="1800" dirty="0" err="1" smtClean="0"/>
              <a:t>Simplemente</a:t>
            </a:r>
            <a:r>
              <a:rPr lang="en-US" sz="1800" dirty="0" smtClean="0"/>
              <a:t> </a:t>
            </a:r>
            <a:r>
              <a:rPr lang="en-US" sz="1800" dirty="0" err="1" smtClean="0"/>
              <a:t>registre</a:t>
            </a:r>
            <a:r>
              <a:rPr lang="en-US" sz="1800" dirty="0" smtClean="0"/>
              <a:t> los </a:t>
            </a:r>
            <a:r>
              <a:rPr lang="en-US" sz="1800" dirty="0" err="1" smtClean="0"/>
              <a:t>primeros</a:t>
            </a:r>
            <a:r>
              <a:rPr lang="en-US" sz="1800" dirty="0" smtClean="0"/>
              <a:t> dos </a:t>
            </a:r>
            <a:r>
              <a:rPr lang="en-US" sz="1800" dirty="0" err="1" smtClean="0"/>
              <a:t>dígitos</a:t>
            </a:r>
            <a:r>
              <a:rPr lang="en-US" sz="1800" dirty="0" smtClean="0"/>
              <a:t> del </a:t>
            </a:r>
            <a:r>
              <a:rPr lang="en-US" sz="1800" dirty="0" err="1" smtClean="0"/>
              <a:t>siglo</a:t>
            </a:r>
            <a:r>
              <a:rPr lang="en-US" sz="1800" dirty="0" smtClean="0"/>
              <a:t>  (</a:t>
            </a:r>
            <a:r>
              <a:rPr lang="en-US" sz="1800" dirty="0" err="1" smtClean="0"/>
              <a:t>p.ej</a:t>
            </a:r>
            <a:r>
              <a:rPr lang="en-US" sz="1800" dirty="0" smtClean="0"/>
              <a:t>. </a:t>
            </a:r>
            <a:r>
              <a:rPr lang="en-US" sz="1800" dirty="0"/>
              <a:t>“19” = </a:t>
            </a:r>
            <a:r>
              <a:rPr lang="en-US" sz="1800" dirty="0" err="1" smtClean="0"/>
              <a:t>todos</a:t>
            </a:r>
            <a:r>
              <a:rPr lang="en-US" sz="1800" dirty="0" smtClean="0"/>
              <a:t> </a:t>
            </a:r>
            <a:r>
              <a:rPr lang="en-US" sz="1800" dirty="0" err="1" smtClean="0"/>
              <a:t>años</a:t>
            </a:r>
            <a:r>
              <a:rPr lang="en-US" sz="1800" dirty="0" smtClean="0"/>
              <a:t> </a:t>
            </a:r>
            <a:r>
              <a:rPr lang="en-US" sz="1800" dirty="0" err="1" smtClean="0"/>
              <a:t>comenzando</a:t>
            </a:r>
            <a:r>
              <a:rPr lang="en-US" sz="1800" dirty="0" smtClean="0"/>
              <a:t> con “</a:t>
            </a:r>
            <a:r>
              <a:rPr lang="en-US" sz="1800" dirty="0"/>
              <a:t>19” = </a:t>
            </a:r>
            <a:r>
              <a:rPr lang="en-US" sz="1800" dirty="0" err="1" smtClean="0"/>
              <a:t>siglo</a:t>
            </a:r>
            <a:r>
              <a:rPr lang="en-US" sz="1800" dirty="0" smtClean="0"/>
              <a:t> XX) no con $</a:t>
            </a:r>
            <a:r>
              <a:rPr lang="en-US" sz="1800" dirty="0"/>
              <a:t>2.</a:t>
            </a:r>
          </a:p>
          <a:p>
            <a:r>
              <a:rPr lang="en-US" sz="1800" dirty="0"/>
              <a:t>MARC</a:t>
            </a:r>
          </a:p>
          <a:p>
            <a:pPr marL="457200" lvl="1" indent="0">
              <a:buNone/>
            </a:pPr>
            <a:r>
              <a:rPr lang="en-US" sz="1600" dirty="0"/>
              <a:t>$q – </a:t>
            </a:r>
            <a:r>
              <a:rPr lang="en-US" sz="1600" dirty="0" err="1" smtClean="0"/>
              <a:t>Fecha</a:t>
            </a:r>
            <a:r>
              <a:rPr lang="en-US" sz="1600" dirty="0" smtClean="0"/>
              <a:t> de </a:t>
            </a:r>
            <a:r>
              <a:rPr lang="en-US" sz="1600" dirty="0" err="1" smtClean="0"/>
              <a:t>fundación</a:t>
            </a:r>
            <a:r>
              <a:rPr lang="en-US" sz="1600" dirty="0" smtClean="0"/>
              <a:t>* </a:t>
            </a:r>
            <a:r>
              <a:rPr lang="en-US" sz="1600" dirty="0"/>
              <a:t>		</a:t>
            </a:r>
            <a:r>
              <a:rPr lang="en-US" sz="1600" dirty="0" smtClean="0"/>
              <a:t>	$</a:t>
            </a:r>
            <a:r>
              <a:rPr lang="en-US" sz="1600" dirty="0"/>
              <a:t>s – </a:t>
            </a:r>
            <a:r>
              <a:rPr lang="en-US" sz="1600" dirty="0" err="1" smtClean="0"/>
              <a:t>Inicio</a:t>
            </a:r>
            <a:r>
              <a:rPr lang="en-US" sz="1600" dirty="0" smtClean="0"/>
              <a:t> del </a:t>
            </a:r>
            <a:r>
              <a:rPr lang="en-US" sz="1600" dirty="0" err="1" smtClean="0"/>
              <a:t>período</a:t>
            </a:r>
            <a:r>
              <a:rPr lang="en-US" sz="1600" dirty="0" smtClean="0"/>
              <a:t> de </a:t>
            </a:r>
            <a:r>
              <a:rPr lang="en-US" sz="1600" dirty="0" err="1" smtClean="0"/>
              <a:t>actividad</a:t>
            </a:r>
            <a:endParaRPr lang="en-US" sz="1600" dirty="0"/>
          </a:p>
          <a:p>
            <a:pPr marL="457200" lvl="1" indent="0">
              <a:buNone/>
            </a:pPr>
            <a:r>
              <a:rPr lang="en-US" sz="1600" dirty="0"/>
              <a:t>$r – </a:t>
            </a:r>
            <a:r>
              <a:rPr lang="en-US" sz="1600" dirty="0" err="1" smtClean="0"/>
              <a:t>Fecha</a:t>
            </a:r>
            <a:r>
              <a:rPr lang="en-US" sz="1600" dirty="0" smtClean="0"/>
              <a:t> de </a:t>
            </a:r>
            <a:r>
              <a:rPr lang="en-US" sz="1600" dirty="0" err="1" smtClean="0"/>
              <a:t>finalización</a:t>
            </a:r>
            <a:r>
              <a:rPr lang="en-US" sz="1600" dirty="0"/>
              <a:t>*			$t – </a:t>
            </a:r>
            <a:r>
              <a:rPr lang="en-US" sz="1600" dirty="0" smtClean="0"/>
              <a:t>Fin del </a:t>
            </a:r>
            <a:r>
              <a:rPr lang="en-US" sz="1600" dirty="0" err="1" smtClean="0"/>
              <a:t>período</a:t>
            </a:r>
            <a:r>
              <a:rPr lang="en-US" sz="1600" dirty="0" smtClean="0"/>
              <a:t> de </a:t>
            </a:r>
            <a:r>
              <a:rPr lang="en-US" sz="1600" dirty="0" err="1" smtClean="0"/>
              <a:t>actividad</a:t>
            </a:r>
            <a:endParaRPr lang="en-US" sz="1600" dirty="0"/>
          </a:p>
          <a:p>
            <a:pPr marL="457200" lvl="1" indent="0">
              <a:buNone/>
            </a:pPr>
            <a:r>
              <a:rPr lang="en-US" sz="1800" dirty="0"/>
              <a:t>* </a:t>
            </a:r>
            <a:r>
              <a:rPr lang="en-US" sz="1800" dirty="0" smtClean="0"/>
              <a:t>NOTA: </a:t>
            </a:r>
            <a:r>
              <a:rPr lang="en-US" sz="1800" dirty="0"/>
              <a:t>PCC </a:t>
            </a:r>
            <a:r>
              <a:rPr lang="en-US" sz="1800" dirty="0" err="1" smtClean="0"/>
              <a:t>aún</a:t>
            </a:r>
            <a:r>
              <a:rPr lang="en-US" sz="1800" dirty="0" smtClean="0"/>
              <a:t> no ha </a:t>
            </a:r>
            <a:r>
              <a:rPr lang="en-US" sz="1800" dirty="0" err="1" smtClean="0"/>
              <a:t>implementado</a:t>
            </a:r>
            <a:r>
              <a:rPr lang="en-US" sz="1800" dirty="0" smtClean="0"/>
              <a:t> </a:t>
            </a:r>
            <a:r>
              <a:rPr lang="en-US" sz="1800" dirty="0"/>
              <a:t>$q </a:t>
            </a:r>
            <a:r>
              <a:rPr lang="en-US" sz="1800" dirty="0" smtClean="0"/>
              <a:t>y </a:t>
            </a:r>
            <a:r>
              <a:rPr lang="en-US" sz="1800" dirty="0"/>
              <a:t>$r. </a:t>
            </a:r>
            <a:r>
              <a:rPr lang="en-US" sz="1800" dirty="0" smtClean="0"/>
              <a:t>NO SE USE hasta </a:t>
            </a:r>
            <a:r>
              <a:rPr lang="en-US" sz="1800" dirty="0" err="1" smtClean="0"/>
              <a:t>implementación</a:t>
            </a:r>
            <a:r>
              <a:rPr lang="en-US" sz="1800" dirty="0" smtClean="0"/>
              <a:t>. Hasta </a:t>
            </a:r>
            <a:r>
              <a:rPr lang="en-US" sz="1800" dirty="0" err="1" smtClean="0"/>
              <a:t>entonces</a:t>
            </a:r>
            <a:r>
              <a:rPr lang="en-US" sz="1800" dirty="0" smtClean="0"/>
              <a:t>, $</a:t>
            </a:r>
            <a:r>
              <a:rPr lang="en-US" sz="1800" dirty="0"/>
              <a:t>s </a:t>
            </a:r>
            <a:r>
              <a:rPr lang="en-US" sz="1800" dirty="0" smtClean="0"/>
              <a:t>y </a:t>
            </a:r>
            <a:r>
              <a:rPr lang="en-US" sz="1800" dirty="0"/>
              <a:t>$t </a:t>
            </a:r>
            <a:r>
              <a:rPr lang="en-US" sz="1800" dirty="0" err="1" smtClean="0"/>
              <a:t>representan</a:t>
            </a:r>
            <a:r>
              <a:rPr lang="en-US" sz="1800" dirty="0" smtClean="0"/>
              <a:t> </a:t>
            </a:r>
            <a:r>
              <a:rPr lang="en-US" sz="1800" dirty="0" err="1" smtClean="0"/>
              <a:t>fecha</a:t>
            </a:r>
            <a:r>
              <a:rPr lang="en-US" sz="1800" dirty="0" smtClean="0"/>
              <a:t> de </a:t>
            </a:r>
            <a:r>
              <a:rPr lang="en-US" sz="1800" dirty="0" err="1" smtClean="0"/>
              <a:t>fundación</a:t>
            </a:r>
            <a:r>
              <a:rPr lang="en-US" sz="1800" dirty="0" smtClean="0"/>
              <a:t> y </a:t>
            </a:r>
            <a:r>
              <a:rPr lang="en-US" sz="1800" dirty="0" err="1" smtClean="0"/>
              <a:t>fecha</a:t>
            </a:r>
            <a:r>
              <a:rPr lang="en-US" sz="1800" dirty="0" smtClean="0"/>
              <a:t> de </a:t>
            </a:r>
            <a:r>
              <a:rPr lang="en-US" sz="1800" dirty="0" err="1" smtClean="0"/>
              <a:t>finalización</a:t>
            </a:r>
            <a:r>
              <a:rPr lang="en-US" sz="1800" dirty="0" smtClean="0"/>
              <a:t>.</a:t>
            </a:r>
            <a:endParaRPr lang="en-US" sz="1800" dirty="0"/>
          </a:p>
          <a:p>
            <a:pPr marL="457200" lvl="1" indent="0">
              <a:buNone/>
            </a:pPr>
            <a:endParaRPr lang="en-US" sz="2000" dirty="0"/>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Tree>
    <p:extLst>
      <p:ext uri="{BB962C8B-B14F-4D97-AF65-F5344CB8AC3E}">
        <p14:creationId xmlns:p14="http://schemas.microsoft.com/office/powerpoint/2010/main" val="9328594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ext Box 1"/>
          <p:cNvSpPr txBox="1">
            <a:spLocks noChangeArrowheads="1"/>
          </p:cNvSpPr>
          <p:nvPr/>
        </p:nvSpPr>
        <p:spPr bwMode="auto">
          <a:xfrm>
            <a:off x="6553200" y="6245225"/>
            <a:ext cx="2133600" cy="476250"/>
          </a:xfrm>
          <a:prstGeom prst="rect">
            <a:avLst/>
          </a:prstGeom>
          <a:noFill/>
          <a:ln w="9525">
            <a:noFill/>
            <a:round/>
            <a:headEnd/>
            <a:tailEnd/>
          </a:ln>
        </p:spPr>
        <p:txBody>
          <a:bodyPr lIns="90000" tIns="45000" rIns="90000" bIns="45000"/>
          <a:lstStyle/>
          <a:p>
            <a:pP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cs typeface="Microsoft YaHei"/>
            </a:endParaRPr>
          </a:p>
        </p:txBody>
      </p:sp>
      <p:sp>
        <p:nvSpPr>
          <p:cNvPr id="160770" name="Text Box 2"/>
          <p:cNvSpPr txBox="1">
            <a:spLocks noChangeArrowheads="1"/>
          </p:cNvSpPr>
          <p:nvPr/>
        </p:nvSpPr>
        <p:spPr bwMode="auto">
          <a:xfrm>
            <a:off x="251520" y="274638"/>
            <a:ext cx="8663880" cy="1143000"/>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chemeClr val="tx1"/>
                </a:solidFill>
                <a:latin typeface="+mj-lt"/>
              </a:rPr>
              <a:t>Atributos</a:t>
            </a:r>
            <a:r>
              <a:rPr lang="en-US" sz="4400" dirty="0" smtClean="0">
                <a:solidFill>
                  <a:schemeClr val="tx1"/>
                </a:solidFill>
                <a:latin typeface="+mj-lt"/>
              </a:rPr>
              <a:t> de </a:t>
            </a:r>
            <a:r>
              <a:rPr lang="en-US" sz="4400" dirty="0" err="1" smtClean="0">
                <a:solidFill>
                  <a:schemeClr val="tx1"/>
                </a:solidFill>
                <a:latin typeface="+mj-lt"/>
              </a:rPr>
              <a:t>Entidades</a:t>
            </a:r>
            <a:r>
              <a:rPr lang="en-US" sz="4400" dirty="0" smtClean="0">
                <a:solidFill>
                  <a:schemeClr val="tx1"/>
                </a:solidFill>
                <a:latin typeface="+mj-lt"/>
              </a:rPr>
              <a:t> </a:t>
            </a:r>
            <a:r>
              <a:rPr lang="en-US" sz="4400" dirty="0" err="1" smtClean="0">
                <a:solidFill>
                  <a:schemeClr val="tx1"/>
                </a:solidFill>
                <a:latin typeface="+mj-lt"/>
              </a:rPr>
              <a:t>Corporativas</a:t>
            </a:r>
            <a:r>
              <a:rPr lang="en-US" sz="4400" dirty="0" smtClean="0">
                <a:solidFill>
                  <a:schemeClr val="tx1"/>
                </a:solidFill>
                <a:latin typeface="+mj-lt"/>
              </a:rPr>
              <a:t>: </a:t>
            </a:r>
            <a:r>
              <a:rPr lang="en-US" sz="4400" dirty="0" err="1" smtClean="0">
                <a:solidFill>
                  <a:schemeClr val="tx1"/>
                </a:solidFill>
                <a:latin typeface="+mj-lt"/>
              </a:rPr>
              <a:t>Fechas</a:t>
            </a:r>
            <a:r>
              <a:rPr lang="en-US" sz="4000" dirty="0" smtClean="0">
                <a:solidFill>
                  <a:srgbClr val="000000"/>
                </a:solidFill>
                <a:latin typeface="+mj-lt"/>
                <a:cs typeface="Microsoft YaHei"/>
              </a:rPr>
              <a:t> </a:t>
            </a:r>
            <a:endParaRPr lang="en-US" sz="4000" dirty="0">
              <a:solidFill>
                <a:srgbClr val="000000"/>
              </a:solidFill>
              <a:latin typeface="+mj-lt"/>
              <a:cs typeface="Microsoft YaHei"/>
            </a:endParaRPr>
          </a:p>
        </p:txBody>
      </p:sp>
      <p:sp>
        <p:nvSpPr>
          <p:cNvPr id="160771" name="Text Box 3"/>
          <p:cNvSpPr txBox="1">
            <a:spLocks noChangeArrowheads="1"/>
          </p:cNvSpPr>
          <p:nvPr/>
        </p:nvSpPr>
        <p:spPr bwMode="auto">
          <a:xfrm>
            <a:off x="251520" y="1774825"/>
            <a:ext cx="8663880" cy="4514850"/>
          </a:xfrm>
          <a:prstGeom prst="rect">
            <a:avLst/>
          </a:prstGeom>
          <a:noFill/>
          <a:ln w="9525">
            <a:noFill/>
            <a:round/>
            <a:headEnd/>
            <a:tailEnd/>
          </a:ln>
        </p:spPr>
        <p:txBody>
          <a:bodyPr lIns="90000" tIns="45000" rIns="90000" bIns="45000"/>
          <a:lstStyle/>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smtClean="0">
                <a:solidFill>
                  <a:srgbClr val="000000"/>
                </a:solidFill>
                <a:latin typeface="Calibri" pitchFamily="34" charset="0"/>
                <a:cs typeface="Microsoft YaHei"/>
              </a:rPr>
              <a:t>Para </a:t>
            </a:r>
            <a:r>
              <a:rPr lang="en-US" sz="2400" dirty="0" err="1" smtClean="0">
                <a:solidFill>
                  <a:srgbClr val="000000"/>
                </a:solidFill>
                <a:latin typeface="Calibri" pitchFamily="34" charset="0"/>
                <a:cs typeface="Microsoft YaHei"/>
              </a:rPr>
              <a:t>una</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empresa</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fundada</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en</a:t>
            </a:r>
            <a:r>
              <a:rPr lang="en-US" sz="2400" dirty="0" smtClean="0">
                <a:solidFill>
                  <a:srgbClr val="000000"/>
                </a:solidFill>
                <a:latin typeface="Calibri" pitchFamily="34" charset="0"/>
                <a:cs typeface="Microsoft YaHei"/>
              </a:rPr>
              <a:t> 1960</a:t>
            </a:r>
            <a:endParaRPr lang="en-US" sz="2400" dirty="0">
              <a:solidFill>
                <a:srgbClr val="000000"/>
              </a:solidFill>
              <a:latin typeface="Calibri" pitchFamily="34" charset="0"/>
              <a:cs typeface="Microsoft YaHei"/>
            </a:endParaRP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	046   $q 1960 $2 </a:t>
            </a:r>
            <a:r>
              <a:rPr lang="en-US" sz="2400" dirty="0" err="1">
                <a:solidFill>
                  <a:srgbClr val="000000"/>
                </a:solidFill>
                <a:latin typeface="Calibri" pitchFamily="34" charset="0"/>
                <a:cs typeface="Microsoft YaHei"/>
              </a:rPr>
              <a:t>edtf</a:t>
            </a:r>
            <a:r>
              <a:rPr lang="en-US" sz="2400" dirty="0">
                <a:solidFill>
                  <a:srgbClr val="000000"/>
                </a:solidFill>
                <a:latin typeface="Calibri" pitchFamily="34" charset="0"/>
                <a:cs typeface="Microsoft YaHei"/>
              </a:rPr>
              <a:t> *</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smtClean="0">
                <a:solidFill>
                  <a:srgbClr val="000000"/>
                </a:solidFill>
                <a:latin typeface="Calibri" pitchFamily="34" charset="0"/>
                <a:cs typeface="Microsoft YaHei"/>
              </a:rPr>
              <a:t>Para un </a:t>
            </a:r>
            <a:r>
              <a:rPr lang="en-US" sz="2400" dirty="0" err="1" smtClean="0">
                <a:solidFill>
                  <a:srgbClr val="000000"/>
                </a:solidFill>
                <a:latin typeface="Calibri" pitchFamily="34" charset="0"/>
                <a:cs typeface="Microsoft YaHei"/>
              </a:rPr>
              <a:t>grupo</a:t>
            </a:r>
            <a:r>
              <a:rPr lang="en-US" sz="2400" dirty="0" smtClean="0">
                <a:solidFill>
                  <a:srgbClr val="000000"/>
                </a:solidFill>
                <a:latin typeface="Calibri" pitchFamily="34" charset="0"/>
                <a:cs typeface="Microsoft YaHei"/>
              </a:rPr>
              <a:t> musical que </a:t>
            </a:r>
            <a:r>
              <a:rPr lang="en-US" sz="2400" dirty="0" err="1" smtClean="0">
                <a:solidFill>
                  <a:srgbClr val="000000"/>
                </a:solidFill>
                <a:latin typeface="Calibri" pitchFamily="34" charset="0"/>
                <a:cs typeface="Microsoft YaHei"/>
              </a:rPr>
              <a:t>comenzó</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en</a:t>
            </a:r>
            <a:r>
              <a:rPr lang="en-US" sz="2400"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1960 </a:t>
            </a:r>
            <a:r>
              <a:rPr lang="en-US" sz="2400" dirty="0" smtClean="0">
                <a:solidFill>
                  <a:srgbClr val="000000"/>
                </a:solidFill>
                <a:latin typeface="Calibri" pitchFamily="34" charset="0"/>
                <a:cs typeface="Microsoft YaHei"/>
              </a:rPr>
              <a:t>y se </a:t>
            </a:r>
            <a:r>
              <a:rPr lang="en-US" sz="2400" dirty="0" err="1" smtClean="0">
                <a:solidFill>
                  <a:srgbClr val="000000"/>
                </a:solidFill>
                <a:latin typeface="Calibri" pitchFamily="34" charset="0"/>
                <a:cs typeface="Microsoft YaHei"/>
              </a:rPr>
              <a:t>separó</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en</a:t>
            </a:r>
            <a:r>
              <a:rPr lang="en-US" sz="2400" dirty="0" smtClean="0">
                <a:solidFill>
                  <a:srgbClr val="000000"/>
                </a:solidFill>
                <a:latin typeface="Calibri" pitchFamily="34" charset="0"/>
                <a:cs typeface="Microsoft YaHei"/>
              </a:rPr>
              <a:t> 1970</a:t>
            </a:r>
            <a:endParaRPr lang="en-US" sz="2400" dirty="0">
              <a:solidFill>
                <a:srgbClr val="000000"/>
              </a:solidFill>
              <a:latin typeface="Calibri" pitchFamily="34" charset="0"/>
              <a:cs typeface="Microsoft YaHei"/>
            </a:endParaRP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	046   $q 1960 $r 1970 $2 </a:t>
            </a:r>
            <a:r>
              <a:rPr lang="en-US" sz="2400" dirty="0" err="1">
                <a:solidFill>
                  <a:srgbClr val="000000"/>
                </a:solidFill>
                <a:latin typeface="Calibri" pitchFamily="34" charset="0"/>
                <a:cs typeface="Microsoft YaHei"/>
              </a:rPr>
              <a:t>edtf</a:t>
            </a:r>
            <a:r>
              <a:rPr lang="en-US" sz="2400" dirty="0">
                <a:solidFill>
                  <a:srgbClr val="000000"/>
                </a:solidFill>
                <a:latin typeface="Calibri" pitchFamily="34" charset="0"/>
                <a:cs typeface="Microsoft YaHei"/>
              </a:rPr>
              <a:t> *</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err="1" smtClean="0">
                <a:solidFill>
                  <a:srgbClr val="000000"/>
                </a:solidFill>
                <a:latin typeface="Calibri" pitchFamily="34" charset="0"/>
                <a:cs typeface="Microsoft YaHei"/>
              </a:rPr>
              <a:t>Fecha</a:t>
            </a:r>
            <a:r>
              <a:rPr lang="en-US" sz="2400" dirty="0" smtClean="0">
                <a:solidFill>
                  <a:srgbClr val="000000"/>
                </a:solidFill>
                <a:latin typeface="Calibri" pitchFamily="34" charset="0"/>
                <a:cs typeface="Microsoft YaHei"/>
              </a:rPr>
              <a:t> de </a:t>
            </a:r>
            <a:r>
              <a:rPr lang="en-US" sz="2400" dirty="0" err="1" smtClean="0">
                <a:solidFill>
                  <a:srgbClr val="000000"/>
                </a:solidFill>
                <a:latin typeface="Calibri" pitchFamily="34" charset="0"/>
                <a:cs typeface="Microsoft YaHei"/>
              </a:rPr>
              <a:t>fundación</a:t>
            </a:r>
            <a:r>
              <a:rPr lang="en-US" sz="2400"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$q *</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err="1" smtClean="0">
                <a:solidFill>
                  <a:srgbClr val="000000"/>
                </a:solidFill>
                <a:latin typeface="Calibri" pitchFamily="34" charset="0"/>
                <a:cs typeface="Microsoft YaHei"/>
              </a:rPr>
              <a:t>Fecha</a:t>
            </a:r>
            <a:r>
              <a:rPr lang="en-US" sz="2400" dirty="0" smtClean="0">
                <a:solidFill>
                  <a:srgbClr val="000000"/>
                </a:solidFill>
                <a:latin typeface="Calibri" pitchFamily="34" charset="0"/>
                <a:cs typeface="Microsoft YaHei"/>
              </a:rPr>
              <a:t> de </a:t>
            </a:r>
            <a:r>
              <a:rPr lang="en-US" sz="2400" dirty="0" err="1" smtClean="0">
                <a:solidFill>
                  <a:srgbClr val="000000"/>
                </a:solidFill>
                <a:latin typeface="Calibri" pitchFamily="34" charset="0"/>
                <a:cs typeface="Microsoft YaHei"/>
              </a:rPr>
              <a:t>finalización</a:t>
            </a:r>
            <a:r>
              <a:rPr lang="en-US" sz="2400"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$r *</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smtClean="0">
                <a:solidFill>
                  <a:srgbClr val="000000"/>
                </a:solidFill>
                <a:latin typeface="Calibri" pitchFamily="34" charset="0"/>
                <a:cs typeface="Microsoft YaHei"/>
              </a:rPr>
              <a:t>* NOTA: PCC </a:t>
            </a:r>
            <a:r>
              <a:rPr lang="en-US" sz="2400" dirty="0" err="1" smtClean="0">
                <a:solidFill>
                  <a:srgbClr val="000000"/>
                </a:solidFill>
                <a:latin typeface="Calibri" pitchFamily="34" charset="0"/>
                <a:cs typeface="Microsoft YaHei"/>
              </a:rPr>
              <a:t>aún</a:t>
            </a:r>
            <a:r>
              <a:rPr lang="en-US" sz="2400" dirty="0" smtClean="0">
                <a:solidFill>
                  <a:srgbClr val="000000"/>
                </a:solidFill>
                <a:latin typeface="Calibri" pitchFamily="34" charset="0"/>
                <a:cs typeface="Microsoft YaHei"/>
              </a:rPr>
              <a:t> no ha </a:t>
            </a:r>
            <a:r>
              <a:rPr lang="en-US" sz="2400" dirty="0" err="1" smtClean="0">
                <a:solidFill>
                  <a:srgbClr val="000000"/>
                </a:solidFill>
                <a:latin typeface="Calibri" pitchFamily="34" charset="0"/>
                <a:cs typeface="Microsoft YaHei"/>
              </a:rPr>
              <a:t>implementado</a:t>
            </a:r>
            <a:r>
              <a:rPr lang="en-US" sz="2400" dirty="0" smtClean="0">
                <a:solidFill>
                  <a:srgbClr val="000000"/>
                </a:solidFill>
                <a:latin typeface="Calibri" pitchFamily="34" charset="0"/>
                <a:cs typeface="Microsoft YaHei"/>
              </a:rPr>
              <a:t> $q y $r. NO SE USE hasta </a:t>
            </a:r>
            <a:r>
              <a:rPr lang="en-US" sz="2400" dirty="0" err="1" smtClean="0">
                <a:solidFill>
                  <a:srgbClr val="000000"/>
                </a:solidFill>
                <a:latin typeface="Calibri" pitchFamily="34" charset="0"/>
                <a:cs typeface="Microsoft YaHei"/>
              </a:rPr>
              <a:t>implementación</a:t>
            </a:r>
            <a:r>
              <a:rPr lang="en-US" sz="2400" dirty="0" smtClean="0">
                <a:solidFill>
                  <a:srgbClr val="000000"/>
                </a:solidFill>
                <a:latin typeface="Calibri" pitchFamily="34" charset="0"/>
                <a:cs typeface="Microsoft YaHei"/>
              </a:rPr>
              <a:t>. Hasta </a:t>
            </a:r>
            <a:r>
              <a:rPr lang="en-US" sz="2400" dirty="0" err="1" smtClean="0">
                <a:solidFill>
                  <a:srgbClr val="000000"/>
                </a:solidFill>
                <a:latin typeface="Calibri" pitchFamily="34" charset="0"/>
                <a:cs typeface="Microsoft YaHei"/>
              </a:rPr>
              <a:t>entonces</a:t>
            </a:r>
            <a:r>
              <a:rPr lang="en-US" sz="2400" dirty="0" smtClean="0">
                <a:solidFill>
                  <a:srgbClr val="000000"/>
                </a:solidFill>
                <a:latin typeface="Calibri" pitchFamily="34" charset="0"/>
                <a:cs typeface="Microsoft YaHei"/>
              </a:rPr>
              <a:t>, $s y $t </a:t>
            </a:r>
            <a:r>
              <a:rPr lang="en-US" sz="2400" dirty="0" err="1" smtClean="0">
                <a:solidFill>
                  <a:srgbClr val="000000"/>
                </a:solidFill>
                <a:latin typeface="Calibri" pitchFamily="34" charset="0"/>
                <a:cs typeface="Microsoft YaHei"/>
              </a:rPr>
              <a:t>representan</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fech</a:t>
            </a:r>
            <a:r>
              <a:rPr lang="en-US" sz="2400" dirty="0" smtClean="0">
                <a:solidFill>
                  <a:srgbClr val="000000"/>
                </a:solidFill>
                <a:latin typeface="Calibri" pitchFamily="34" charset="0"/>
                <a:cs typeface="Microsoft YaHei"/>
              </a:rPr>
              <a:t> de </a:t>
            </a:r>
            <a:r>
              <a:rPr lang="en-US" sz="2400" dirty="0" err="1" smtClean="0">
                <a:solidFill>
                  <a:srgbClr val="000000"/>
                </a:solidFill>
                <a:latin typeface="Calibri" pitchFamily="34" charset="0"/>
                <a:cs typeface="Microsoft YaHei"/>
              </a:rPr>
              <a:t>fundación</a:t>
            </a:r>
            <a:r>
              <a:rPr lang="en-US" sz="2400" dirty="0" smtClean="0">
                <a:solidFill>
                  <a:srgbClr val="000000"/>
                </a:solidFill>
                <a:latin typeface="Calibri" pitchFamily="34" charset="0"/>
                <a:cs typeface="Microsoft YaHei"/>
              </a:rPr>
              <a:t> y </a:t>
            </a:r>
            <a:r>
              <a:rPr lang="en-US" sz="2400" dirty="0" err="1" smtClean="0">
                <a:solidFill>
                  <a:srgbClr val="000000"/>
                </a:solidFill>
                <a:latin typeface="Calibri" pitchFamily="34" charset="0"/>
                <a:cs typeface="Microsoft YaHei"/>
              </a:rPr>
              <a:t>fecha</a:t>
            </a:r>
            <a:r>
              <a:rPr lang="en-US" sz="2400" dirty="0" smtClean="0">
                <a:solidFill>
                  <a:srgbClr val="000000"/>
                </a:solidFill>
                <a:latin typeface="Calibri" pitchFamily="34" charset="0"/>
                <a:cs typeface="Microsoft YaHei"/>
              </a:rPr>
              <a:t> de </a:t>
            </a:r>
            <a:r>
              <a:rPr lang="en-US" sz="2400" dirty="0" err="1" smtClean="0">
                <a:solidFill>
                  <a:srgbClr val="000000"/>
                </a:solidFill>
                <a:latin typeface="Calibri" pitchFamily="34" charset="0"/>
                <a:cs typeface="Microsoft YaHei"/>
              </a:rPr>
              <a:t>finalización</a:t>
            </a:r>
            <a:r>
              <a:rPr lang="en-US" sz="2400" dirty="0" smtClean="0">
                <a:solidFill>
                  <a:srgbClr val="000000"/>
                </a:solidFill>
                <a:latin typeface="Calibri" pitchFamily="34" charset="0"/>
                <a:cs typeface="Microsoft YaHei"/>
              </a:rPr>
              <a:t>.</a:t>
            </a:r>
            <a:endParaRPr lang="en-US" sz="2400" dirty="0" smtClean="0">
              <a:solidFill>
                <a:srgbClr val="000000"/>
              </a:solidFill>
              <a:latin typeface="Calibri" pitchFamily="34" charset="0"/>
              <a:cs typeface="Microsoft YaHei"/>
            </a:endParaRP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3200" dirty="0">
              <a:solidFill>
                <a:srgbClr val="000000"/>
              </a:solidFill>
              <a:latin typeface="Calibri" pitchFamily="34" charset="0"/>
              <a:cs typeface="Microsoft YaHei"/>
            </a:endParaRPr>
          </a:p>
        </p:txBody>
      </p:sp>
      <p:sp>
        <p:nvSpPr>
          <p:cNvPr id="16077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6077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326F25E2-8621-46EF-98C3-FCA11310FCA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64</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598578109"/>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ext Box 2"/>
          <p:cNvSpPr txBox="1">
            <a:spLocks noChangeArrowheads="1"/>
          </p:cNvSpPr>
          <p:nvPr/>
        </p:nvSpPr>
        <p:spPr bwMode="auto">
          <a:xfrm>
            <a:off x="228600" y="152400"/>
            <a:ext cx="8763000" cy="1143000"/>
          </a:xfrm>
          <a:prstGeom prst="rect">
            <a:avLst/>
          </a:prstGeom>
          <a:noFill/>
          <a:ln w="9525">
            <a:noFill/>
            <a:round/>
            <a:headEnd/>
            <a:tailEnd/>
          </a:ln>
        </p:spPr>
        <p:txBody>
          <a:bodyPr lIns="90000" tIns="45000" rIns="90000" bIns="45000"/>
          <a:lstStyle/>
          <a:p>
            <a:pPr algn="ctr">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chemeClr val="tx1"/>
                </a:solidFill>
                <a:latin typeface="+mj-lt"/>
              </a:rPr>
              <a:t>Atributos</a:t>
            </a:r>
            <a:r>
              <a:rPr lang="en-US" sz="4400" dirty="0" smtClean="0">
                <a:solidFill>
                  <a:schemeClr val="tx1"/>
                </a:solidFill>
                <a:latin typeface="+mj-lt"/>
              </a:rPr>
              <a:t> de </a:t>
            </a:r>
            <a:r>
              <a:rPr lang="en-US" sz="4400" dirty="0" err="1" smtClean="0">
                <a:solidFill>
                  <a:schemeClr val="tx1"/>
                </a:solidFill>
                <a:latin typeface="+mj-lt"/>
              </a:rPr>
              <a:t>Entidades</a:t>
            </a:r>
            <a:r>
              <a:rPr lang="en-US" sz="4400" dirty="0" smtClean="0">
                <a:solidFill>
                  <a:schemeClr val="tx1"/>
                </a:solidFill>
                <a:latin typeface="+mj-lt"/>
              </a:rPr>
              <a:t> </a:t>
            </a:r>
            <a:r>
              <a:rPr lang="en-US" sz="4400" dirty="0" err="1" smtClean="0">
                <a:solidFill>
                  <a:schemeClr val="tx1"/>
                </a:solidFill>
                <a:latin typeface="+mj-lt"/>
              </a:rPr>
              <a:t>Corporativas</a:t>
            </a:r>
            <a:r>
              <a:rPr lang="en-US" sz="4400" dirty="0" smtClean="0">
                <a:solidFill>
                  <a:schemeClr val="tx1"/>
                </a:solidFill>
                <a:latin typeface="+mj-lt"/>
              </a:rPr>
              <a:t>:</a:t>
            </a:r>
            <a:endParaRPr lang="en-US" sz="4400" dirty="0">
              <a:solidFill>
                <a:schemeClr val="tx1"/>
              </a:solidFill>
              <a:latin typeface="+mj-lt"/>
            </a:endParaRPr>
          </a:p>
          <a:p>
            <a:pPr algn="ctr">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chemeClr val="tx1"/>
                </a:solidFill>
                <a:latin typeface="+mj-lt"/>
              </a:rPr>
              <a:t>Fechas</a:t>
            </a:r>
            <a:endParaRPr lang="en-US" sz="4000" dirty="0">
              <a:solidFill>
                <a:schemeClr val="tx1"/>
              </a:solidFill>
              <a:latin typeface="+mj-lt"/>
              <a:cs typeface="Microsoft YaHei"/>
            </a:endParaRPr>
          </a:p>
        </p:txBody>
      </p:sp>
      <p:sp>
        <p:nvSpPr>
          <p:cNvPr id="162818" name="Text Box 3"/>
          <p:cNvSpPr txBox="1">
            <a:spLocks noChangeArrowheads="1"/>
          </p:cNvSpPr>
          <p:nvPr/>
        </p:nvSpPr>
        <p:spPr bwMode="auto">
          <a:xfrm>
            <a:off x="495300" y="1524000"/>
            <a:ext cx="8229600" cy="5578475"/>
          </a:xfrm>
          <a:prstGeom prst="rect">
            <a:avLst/>
          </a:prstGeom>
          <a:noFill/>
          <a:ln w="9525">
            <a:noFill/>
            <a:round/>
            <a:headEnd/>
            <a:tailEnd/>
          </a:ln>
        </p:spPr>
        <p:txBody>
          <a:bodyPr lIns="90000" tIns="45000" rIns="90000" bIns="45000"/>
          <a:lstStyle/>
          <a:p>
            <a:pPr marL="342900" indent="-341313">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err="1" smtClean="0">
                <a:solidFill>
                  <a:srgbClr val="000000"/>
                </a:solidFill>
                <a:latin typeface="Calibri" pitchFamily="34" charset="0"/>
                <a:cs typeface="Microsoft YaHei"/>
              </a:rPr>
              <a:t>Expresando</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fechas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inusuales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en</a:t>
            </a:r>
            <a:r>
              <a:rPr lang="en-US" sz="2800" dirty="0" smtClean="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EDTF *</a:t>
            </a: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a:solidFill>
                  <a:srgbClr val="000000"/>
                </a:solidFill>
                <a:latin typeface="Calibri" pitchFamily="34" charset="0"/>
                <a:cs typeface="Microsoft YaHei"/>
              </a:rPr>
              <a:t>	1902?	 				046   $q 1902? $2 </a:t>
            </a:r>
            <a:r>
              <a:rPr lang="en-US" sz="2000" dirty="0" err="1">
                <a:solidFill>
                  <a:srgbClr val="000000"/>
                </a:solidFill>
                <a:latin typeface="Calibri" pitchFamily="34" charset="0"/>
                <a:cs typeface="Microsoft YaHei"/>
              </a:rPr>
              <a:t>edtf</a:t>
            </a:r>
            <a:endParaRPr lang="en-US" sz="2000" dirty="0">
              <a:solidFill>
                <a:srgbClr val="000000"/>
              </a:solidFill>
              <a:latin typeface="Calibri" pitchFamily="34" charset="0"/>
              <a:cs typeface="Microsoft YaHei"/>
            </a:endParaRP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Aproximadamente</a:t>
            </a:r>
            <a:r>
              <a:rPr lang="en-US" sz="2000" dirty="0" smtClean="0">
                <a:solidFill>
                  <a:srgbClr val="000000"/>
                </a:solidFill>
                <a:latin typeface="Calibri" pitchFamily="34" charset="0"/>
                <a:cs typeface="Microsoft YaHei"/>
              </a:rPr>
              <a:t> 1902 </a:t>
            </a:r>
            <a:r>
              <a:rPr lang="en-US" sz="2000" dirty="0">
                <a:solidFill>
                  <a:srgbClr val="000000"/>
                </a:solidFill>
                <a:latin typeface="Calibri" pitchFamily="34" charset="0"/>
                <a:cs typeface="Microsoft YaHei"/>
              </a:rPr>
              <a:t>	046   $q 1902~ $2 </a:t>
            </a:r>
            <a:r>
              <a:rPr lang="en-US" sz="2000" dirty="0" err="1">
                <a:solidFill>
                  <a:srgbClr val="000000"/>
                </a:solidFill>
                <a:latin typeface="Calibri" pitchFamily="34" charset="0"/>
                <a:cs typeface="Microsoft YaHei"/>
              </a:rPr>
              <a:t>edtf</a:t>
            </a:r>
            <a:endParaRPr lang="en-US" sz="2000" dirty="0">
              <a:solidFill>
                <a:srgbClr val="000000"/>
              </a:solidFill>
              <a:latin typeface="Calibri" pitchFamily="34" charset="0"/>
              <a:cs typeface="Microsoft YaHei"/>
            </a:endParaRP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Ya</a:t>
            </a:r>
            <a:r>
              <a:rPr lang="en-US" sz="2000" dirty="0" smtClean="0">
                <a:solidFill>
                  <a:srgbClr val="000000"/>
                </a:solidFill>
                <a:latin typeface="Calibri" pitchFamily="34" charset="0"/>
                <a:cs typeface="Microsoft YaHei"/>
              </a:rPr>
              <a:t> sea </a:t>
            </a:r>
            <a:r>
              <a:rPr lang="en-US" sz="2000" dirty="0">
                <a:solidFill>
                  <a:srgbClr val="000000"/>
                </a:solidFill>
                <a:latin typeface="Calibri" pitchFamily="34" charset="0"/>
                <a:cs typeface="Microsoft YaHei"/>
              </a:rPr>
              <a:t>1901 </a:t>
            </a:r>
            <a:r>
              <a:rPr lang="en-US" sz="2000" dirty="0" smtClean="0">
                <a:solidFill>
                  <a:srgbClr val="000000"/>
                </a:solidFill>
                <a:latin typeface="Calibri" pitchFamily="34" charset="0"/>
                <a:cs typeface="Microsoft YaHei"/>
              </a:rPr>
              <a:t>o </a:t>
            </a:r>
            <a:r>
              <a:rPr lang="en-US" sz="2000" dirty="0">
                <a:solidFill>
                  <a:srgbClr val="000000"/>
                </a:solidFill>
                <a:latin typeface="Calibri" pitchFamily="34" charset="0"/>
                <a:cs typeface="Microsoft YaHei"/>
              </a:rPr>
              <a:t>1902	</a:t>
            </a:r>
            <a:r>
              <a:rPr lang="en-US" sz="2000" dirty="0" smtClean="0">
                <a:solidFill>
                  <a:srgbClr val="000000"/>
                </a:solidFill>
                <a:latin typeface="Calibri" pitchFamily="34" charset="0"/>
                <a:cs typeface="Microsoft YaHei"/>
              </a:rPr>
              <a:t>	 </a:t>
            </a:r>
            <a:r>
              <a:rPr lang="en-US" sz="2000" dirty="0">
                <a:solidFill>
                  <a:srgbClr val="000000"/>
                </a:solidFill>
                <a:latin typeface="Calibri" pitchFamily="34" charset="0"/>
                <a:cs typeface="Microsoft YaHei"/>
              </a:rPr>
              <a:t>	046   $q [1901,1902] $2 </a:t>
            </a:r>
            <a:r>
              <a:rPr lang="en-US" sz="2000" dirty="0" err="1">
                <a:solidFill>
                  <a:srgbClr val="000000"/>
                </a:solidFill>
                <a:latin typeface="Calibri" pitchFamily="34" charset="0"/>
                <a:cs typeface="Microsoft YaHei"/>
              </a:rPr>
              <a:t>edtf</a:t>
            </a:r>
            <a:endParaRPr lang="en-US" sz="2000" dirty="0">
              <a:solidFill>
                <a:srgbClr val="000000"/>
              </a:solidFill>
              <a:latin typeface="Calibri" pitchFamily="34" charset="0"/>
              <a:cs typeface="Microsoft YaHei"/>
            </a:endParaRP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a:solidFill>
                  <a:srgbClr val="000000"/>
                </a:solidFill>
                <a:latin typeface="Calibri" pitchFamily="34" charset="0"/>
                <a:cs typeface="Microsoft YaHei"/>
              </a:rPr>
              <a:t>	</a:t>
            </a:r>
            <a:r>
              <a:rPr lang="en-US" sz="2000" dirty="0" smtClean="0">
                <a:solidFill>
                  <a:srgbClr val="000000"/>
                </a:solidFill>
                <a:latin typeface="Calibri" pitchFamily="34" charset="0"/>
                <a:cs typeface="Microsoft YaHei"/>
              </a:rPr>
              <a:t>Entre </a:t>
            </a:r>
            <a:r>
              <a:rPr lang="en-US" sz="2000" dirty="0">
                <a:solidFill>
                  <a:srgbClr val="000000"/>
                </a:solidFill>
                <a:latin typeface="Calibri" pitchFamily="34" charset="0"/>
                <a:cs typeface="Microsoft YaHei"/>
              </a:rPr>
              <a:t>1950 </a:t>
            </a:r>
            <a:r>
              <a:rPr lang="en-US" sz="2000" dirty="0" smtClean="0">
                <a:solidFill>
                  <a:srgbClr val="000000"/>
                </a:solidFill>
                <a:latin typeface="Calibri" pitchFamily="34" charset="0"/>
                <a:cs typeface="Microsoft YaHei"/>
              </a:rPr>
              <a:t>y 1955		</a:t>
            </a:r>
            <a:r>
              <a:rPr lang="en-US" sz="2000" dirty="0">
                <a:solidFill>
                  <a:srgbClr val="000000"/>
                </a:solidFill>
                <a:latin typeface="Calibri" pitchFamily="34" charset="0"/>
                <a:cs typeface="Microsoft YaHei"/>
              </a:rPr>
              <a:t>	046   $q [1950..1955] $2 </a:t>
            </a:r>
            <a:r>
              <a:rPr lang="en-US" sz="2000" dirty="0" err="1">
                <a:solidFill>
                  <a:srgbClr val="000000"/>
                </a:solidFill>
                <a:latin typeface="Calibri" pitchFamily="34" charset="0"/>
                <a:cs typeface="Microsoft YaHei"/>
              </a:rPr>
              <a:t>edtf</a:t>
            </a:r>
            <a:endParaRPr lang="en-US" sz="2000" dirty="0">
              <a:solidFill>
                <a:srgbClr val="000000"/>
              </a:solidFill>
              <a:latin typeface="Calibri" pitchFamily="34" charset="0"/>
              <a:cs typeface="Microsoft YaHei"/>
            </a:endParaRP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err="1" smtClean="0">
                <a:solidFill>
                  <a:srgbClr val="000000"/>
                </a:solidFill>
                <a:latin typeface="Calibri" pitchFamily="34" charset="0"/>
                <a:cs typeface="Microsoft YaHei"/>
              </a:rPr>
              <a:t>Fechas</a:t>
            </a:r>
            <a:r>
              <a:rPr lang="en-US" sz="2000" dirty="0" smtClean="0">
                <a:solidFill>
                  <a:srgbClr val="000000"/>
                </a:solidFill>
                <a:latin typeface="Calibri" pitchFamily="34" charset="0"/>
                <a:cs typeface="Microsoft YaHei"/>
              </a:rPr>
              <a:t> antes de Cristo (</a:t>
            </a:r>
            <a:r>
              <a:rPr lang="en-US" sz="2000" dirty="0" err="1" smtClean="0">
                <a:solidFill>
                  <a:srgbClr val="000000"/>
                </a:solidFill>
                <a:latin typeface="Calibri" pitchFamily="34" charset="0"/>
                <a:cs typeface="Microsoft YaHei"/>
              </a:rPr>
              <a:t>a.C</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comienzan</a:t>
            </a:r>
            <a:r>
              <a:rPr lang="en-US" sz="2000" dirty="0" smtClean="0">
                <a:solidFill>
                  <a:srgbClr val="000000"/>
                </a:solidFill>
                <a:latin typeface="Calibri" pitchFamily="34" charset="0"/>
                <a:cs typeface="Microsoft YaHei"/>
              </a:rPr>
              <a:t> con un </a:t>
            </a:r>
            <a:r>
              <a:rPr lang="en-US" sz="2000" dirty="0" err="1" smtClean="0">
                <a:solidFill>
                  <a:srgbClr val="000000"/>
                </a:solidFill>
                <a:latin typeface="Calibri" pitchFamily="34" charset="0"/>
                <a:cs typeface="Microsoft YaHei"/>
              </a:rPr>
              <a:t>signo</a:t>
            </a:r>
            <a:r>
              <a:rPr lang="en-US" sz="2000" dirty="0" smtClean="0">
                <a:solidFill>
                  <a:srgbClr val="000000"/>
                </a:solidFill>
                <a:latin typeface="Calibri" pitchFamily="34" charset="0"/>
                <a:cs typeface="Microsoft YaHei"/>
              </a:rPr>
              <a:t> negative, y </a:t>
            </a:r>
            <a:r>
              <a:rPr lang="en-US" sz="2000" dirty="0" err="1" smtClean="0">
                <a:solidFill>
                  <a:srgbClr val="000000"/>
                </a:solidFill>
                <a:latin typeface="Calibri" pitchFamily="34" charset="0"/>
                <a:cs typeface="Microsoft YaHei"/>
              </a:rPr>
              <a:t>tiene</a:t>
            </a:r>
            <a:r>
              <a:rPr lang="en-US" sz="2000" dirty="0" smtClean="0">
                <a:solidFill>
                  <a:srgbClr val="000000"/>
                </a:solidFill>
                <a:latin typeface="Calibri" pitchFamily="34" charset="0"/>
                <a:cs typeface="Microsoft YaHei"/>
              </a:rPr>
              <a:t> un </a:t>
            </a:r>
            <a:r>
              <a:rPr lang="en-US" sz="2000" dirty="0" err="1" smtClean="0">
                <a:solidFill>
                  <a:srgbClr val="000000"/>
                </a:solidFill>
                <a:latin typeface="Calibri" pitchFamily="34" charset="0"/>
                <a:cs typeface="Microsoft YaHei"/>
              </a:rPr>
              <a:t>año</a:t>
            </a:r>
            <a:r>
              <a:rPr lang="en-US" sz="2000" dirty="0" smtClean="0">
                <a:solidFill>
                  <a:srgbClr val="000000"/>
                </a:solidFill>
                <a:latin typeface="Calibri" pitchFamily="34" charset="0"/>
                <a:cs typeface="Microsoft YaHei"/>
              </a:rPr>
              <a:t> de </a:t>
            </a:r>
            <a:r>
              <a:rPr lang="en-US" sz="2000" dirty="0" err="1" smtClean="0">
                <a:solidFill>
                  <a:srgbClr val="000000"/>
                </a:solidFill>
                <a:latin typeface="Calibri" pitchFamily="34" charset="0"/>
                <a:cs typeface="Microsoft YaHei"/>
              </a:rPr>
              <a:t>inactividad</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porque</a:t>
            </a:r>
            <a:r>
              <a:rPr lang="en-US" sz="2000" dirty="0" smtClean="0">
                <a:solidFill>
                  <a:srgbClr val="000000"/>
                </a:solidFill>
                <a:latin typeface="Calibri" pitchFamily="34" charset="0"/>
                <a:cs typeface="Microsoft YaHei"/>
              </a:rPr>
              <a:t> no </a:t>
            </a:r>
            <a:r>
              <a:rPr lang="en-US" sz="2000" dirty="0" err="1" smtClean="0">
                <a:solidFill>
                  <a:srgbClr val="000000"/>
                </a:solidFill>
                <a:latin typeface="Calibri" pitchFamily="34" charset="0"/>
                <a:cs typeface="Microsoft YaHei"/>
              </a:rPr>
              <a:t>hubo</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año</a:t>
            </a:r>
            <a:r>
              <a:rPr lang="en-US" sz="2000" dirty="0" smtClean="0">
                <a:solidFill>
                  <a:srgbClr val="000000"/>
                </a:solidFill>
                <a:latin typeface="Calibri" pitchFamily="34" charset="0"/>
                <a:cs typeface="Microsoft YaHei"/>
              </a:rPr>
              <a:t> 0)</a:t>
            </a:r>
            <a:endParaRPr lang="en-US" sz="2000" dirty="0">
              <a:solidFill>
                <a:srgbClr val="000000"/>
              </a:solidFill>
              <a:latin typeface="Calibri" pitchFamily="34" charset="0"/>
              <a:cs typeface="Microsoft YaHei"/>
            </a:endParaRPr>
          </a:p>
          <a:p>
            <a:pPr lvl="2"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a:solidFill>
                  <a:srgbClr val="000000"/>
                </a:solidFill>
                <a:latin typeface="Calibri" pitchFamily="34" charset="0"/>
                <a:cs typeface="Microsoft YaHei"/>
              </a:rPr>
              <a:t>147 </a:t>
            </a:r>
            <a:r>
              <a:rPr lang="en-US" sz="2000" dirty="0" err="1" smtClean="0">
                <a:solidFill>
                  <a:srgbClr val="000000"/>
                </a:solidFill>
                <a:latin typeface="Calibri" pitchFamily="34" charset="0"/>
                <a:cs typeface="Microsoft YaHei"/>
              </a:rPr>
              <a:t>a.C</a:t>
            </a:r>
            <a:r>
              <a:rPr lang="en-US" sz="2000" dirty="0">
                <a:solidFill>
                  <a:srgbClr val="000000"/>
                </a:solidFill>
                <a:latin typeface="Calibri" pitchFamily="34" charset="0"/>
                <a:cs typeface="Microsoft YaHei"/>
              </a:rPr>
              <a:t>.					046   $q -0146 $2 </a:t>
            </a:r>
            <a:r>
              <a:rPr lang="en-US" sz="2000" dirty="0" err="1">
                <a:solidFill>
                  <a:srgbClr val="000000"/>
                </a:solidFill>
                <a:latin typeface="Calibri" pitchFamily="34" charset="0"/>
                <a:cs typeface="Microsoft YaHei"/>
              </a:rPr>
              <a:t>edtf</a:t>
            </a:r>
            <a:endParaRPr lang="en-US" sz="3200" dirty="0">
              <a:solidFill>
                <a:srgbClr val="000000"/>
              </a:solidFill>
              <a:latin typeface="Calibri" pitchFamily="34" charset="0"/>
              <a:cs typeface="Microsoft YaHei"/>
            </a:endParaRP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err="1" smtClean="0">
                <a:solidFill>
                  <a:srgbClr val="000000"/>
                </a:solidFill>
                <a:latin typeface="Calibri" pitchFamily="34" charset="0"/>
                <a:cs typeface="Microsoft YaHei"/>
              </a:rPr>
              <a:t>Véase</a:t>
            </a:r>
            <a:r>
              <a:rPr lang="en-US" sz="2000" dirty="0" smtClean="0">
                <a:solidFill>
                  <a:srgbClr val="000000"/>
                </a:solidFill>
                <a:latin typeface="Calibri" pitchFamily="34" charset="0"/>
                <a:cs typeface="Microsoft YaHei"/>
              </a:rPr>
              <a:t> </a:t>
            </a:r>
            <a:r>
              <a:rPr lang="en-US" sz="2000" dirty="0">
                <a:solidFill>
                  <a:schemeClr val="accent2">
                    <a:lumMod val="50000"/>
                  </a:schemeClr>
                </a:solidFill>
                <a:latin typeface="Calibri" pitchFamily="34" charset="0"/>
                <a:cs typeface="Microsoft YaHei"/>
              </a:rPr>
              <a:t>https://www.loc.gov/standards/datetime/</a:t>
            </a: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dirty="0">
                <a:solidFill>
                  <a:srgbClr val="000000"/>
                </a:solidFill>
                <a:latin typeface="Calibri" pitchFamily="34" charset="0"/>
                <a:cs typeface="Microsoft YaHei"/>
              </a:rPr>
              <a:t>* </a:t>
            </a:r>
            <a:r>
              <a:rPr lang="en-US" dirty="0" smtClean="0">
                <a:solidFill>
                  <a:srgbClr val="000000"/>
                </a:solidFill>
                <a:latin typeface="Calibri" pitchFamily="34" charset="0"/>
                <a:cs typeface="Microsoft YaHei"/>
              </a:rPr>
              <a:t>NOTA: </a:t>
            </a:r>
            <a:r>
              <a:rPr lang="en-US" dirty="0">
                <a:solidFill>
                  <a:srgbClr val="000000"/>
                </a:solidFill>
                <a:latin typeface="Calibri" pitchFamily="34" charset="0"/>
                <a:cs typeface="Microsoft YaHei"/>
              </a:rPr>
              <a:t>PCC </a:t>
            </a:r>
            <a:r>
              <a:rPr lang="en-US" dirty="0" err="1" smtClean="0">
                <a:solidFill>
                  <a:srgbClr val="000000"/>
                </a:solidFill>
                <a:latin typeface="Calibri" pitchFamily="34" charset="0"/>
                <a:cs typeface="Microsoft YaHei"/>
              </a:rPr>
              <a:t>aún</a:t>
            </a:r>
            <a:r>
              <a:rPr lang="en-US" dirty="0" smtClean="0">
                <a:solidFill>
                  <a:srgbClr val="000000"/>
                </a:solidFill>
                <a:latin typeface="Calibri" pitchFamily="34" charset="0"/>
                <a:cs typeface="Microsoft YaHei"/>
              </a:rPr>
              <a:t> no ha </a:t>
            </a:r>
            <a:r>
              <a:rPr lang="en-US" dirty="0" err="1" smtClean="0">
                <a:solidFill>
                  <a:srgbClr val="000000"/>
                </a:solidFill>
                <a:latin typeface="Calibri" pitchFamily="34" charset="0"/>
                <a:cs typeface="Microsoft YaHei"/>
              </a:rPr>
              <a:t>implementado</a:t>
            </a:r>
            <a:r>
              <a:rPr lang="en-US" dirty="0" smtClean="0">
                <a:solidFill>
                  <a:srgbClr val="000000"/>
                </a:solidFill>
                <a:latin typeface="Calibri" pitchFamily="34" charset="0"/>
                <a:cs typeface="Microsoft YaHei"/>
              </a:rPr>
              <a:t> </a:t>
            </a:r>
            <a:r>
              <a:rPr lang="en-US" dirty="0">
                <a:solidFill>
                  <a:srgbClr val="000000"/>
                </a:solidFill>
                <a:latin typeface="Calibri" pitchFamily="34" charset="0"/>
                <a:cs typeface="Microsoft YaHei"/>
              </a:rPr>
              <a:t>$q </a:t>
            </a:r>
            <a:r>
              <a:rPr lang="en-US" dirty="0" smtClean="0">
                <a:solidFill>
                  <a:srgbClr val="000000"/>
                </a:solidFill>
                <a:latin typeface="Calibri" pitchFamily="34" charset="0"/>
                <a:cs typeface="Microsoft YaHei"/>
              </a:rPr>
              <a:t>y </a:t>
            </a:r>
            <a:r>
              <a:rPr lang="en-US" dirty="0">
                <a:solidFill>
                  <a:srgbClr val="000000"/>
                </a:solidFill>
                <a:latin typeface="Calibri" pitchFamily="34" charset="0"/>
                <a:cs typeface="Microsoft YaHei"/>
              </a:rPr>
              <a:t>$r. </a:t>
            </a:r>
            <a:r>
              <a:rPr lang="en-US" dirty="0" smtClean="0">
                <a:solidFill>
                  <a:srgbClr val="000000"/>
                </a:solidFill>
                <a:latin typeface="Calibri" pitchFamily="34" charset="0"/>
                <a:cs typeface="Microsoft YaHei"/>
              </a:rPr>
              <a:t>NO SE </a:t>
            </a:r>
            <a:r>
              <a:rPr lang="en-US" dirty="0">
                <a:solidFill>
                  <a:srgbClr val="000000"/>
                </a:solidFill>
                <a:latin typeface="Calibri" pitchFamily="34" charset="0"/>
                <a:cs typeface="Microsoft YaHei"/>
              </a:rPr>
              <a:t>USE </a:t>
            </a:r>
            <a:r>
              <a:rPr lang="en-US" dirty="0" smtClean="0">
                <a:solidFill>
                  <a:srgbClr val="000000"/>
                </a:solidFill>
                <a:latin typeface="Calibri" pitchFamily="34" charset="0"/>
                <a:cs typeface="Microsoft YaHei"/>
              </a:rPr>
              <a:t>hasta </a:t>
            </a:r>
            <a:r>
              <a:rPr lang="en-US" dirty="0" err="1" smtClean="0">
                <a:solidFill>
                  <a:srgbClr val="000000"/>
                </a:solidFill>
                <a:latin typeface="Calibri" pitchFamily="34" charset="0"/>
                <a:cs typeface="Microsoft YaHei"/>
              </a:rPr>
              <a:t>implementación</a:t>
            </a:r>
            <a:r>
              <a:rPr lang="en-US" dirty="0">
                <a:solidFill>
                  <a:srgbClr val="000000"/>
                </a:solidFill>
                <a:latin typeface="Calibri" pitchFamily="34" charset="0"/>
                <a:cs typeface="Microsoft YaHei"/>
              </a:rPr>
              <a:t>. </a:t>
            </a:r>
            <a:r>
              <a:rPr lang="en-US" dirty="0" smtClean="0">
                <a:solidFill>
                  <a:srgbClr val="000000"/>
                </a:solidFill>
                <a:latin typeface="Calibri" pitchFamily="34" charset="0"/>
                <a:cs typeface="Microsoft YaHei"/>
              </a:rPr>
              <a:t>Hasta </a:t>
            </a:r>
            <a:r>
              <a:rPr lang="en-US" dirty="0" err="1" smtClean="0">
                <a:solidFill>
                  <a:srgbClr val="000000"/>
                </a:solidFill>
                <a:latin typeface="Calibri" pitchFamily="34" charset="0"/>
                <a:cs typeface="Microsoft YaHei"/>
              </a:rPr>
              <a:t>entonces</a:t>
            </a:r>
            <a:r>
              <a:rPr lang="en-US" dirty="0" smtClean="0">
                <a:solidFill>
                  <a:srgbClr val="000000"/>
                </a:solidFill>
                <a:latin typeface="Calibri" pitchFamily="34" charset="0"/>
                <a:cs typeface="Microsoft YaHei"/>
              </a:rPr>
              <a:t>, </a:t>
            </a:r>
            <a:r>
              <a:rPr lang="en-US" dirty="0">
                <a:solidFill>
                  <a:srgbClr val="000000"/>
                </a:solidFill>
                <a:latin typeface="Calibri" pitchFamily="34" charset="0"/>
                <a:cs typeface="Microsoft YaHei"/>
              </a:rPr>
              <a:t>$s </a:t>
            </a:r>
            <a:r>
              <a:rPr lang="en-US" dirty="0" smtClean="0">
                <a:solidFill>
                  <a:srgbClr val="000000"/>
                </a:solidFill>
                <a:latin typeface="Calibri" pitchFamily="34" charset="0"/>
                <a:cs typeface="Microsoft YaHei"/>
              </a:rPr>
              <a:t>y </a:t>
            </a:r>
            <a:r>
              <a:rPr lang="en-US" dirty="0">
                <a:solidFill>
                  <a:srgbClr val="000000"/>
                </a:solidFill>
                <a:latin typeface="Calibri" pitchFamily="34" charset="0"/>
                <a:cs typeface="Microsoft YaHei"/>
              </a:rPr>
              <a:t>$t </a:t>
            </a:r>
            <a:r>
              <a:rPr lang="en-US" dirty="0" err="1" smtClean="0">
                <a:solidFill>
                  <a:srgbClr val="000000"/>
                </a:solidFill>
                <a:latin typeface="Calibri" pitchFamily="34" charset="0"/>
                <a:cs typeface="Microsoft YaHei"/>
              </a:rPr>
              <a:t>representan</a:t>
            </a:r>
            <a:r>
              <a:rPr lang="en-US" dirty="0" smtClean="0">
                <a:solidFill>
                  <a:srgbClr val="000000"/>
                </a:solidFill>
                <a:latin typeface="Calibri" pitchFamily="34" charset="0"/>
                <a:cs typeface="Microsoft YaHei"/>
              </a:rPr>
              <a:t> </a:t>
            </a:r>
            <a:r>
              <a:rPr lang="en-US" dirty="0" err="1" smtClean="0">
                <a:solidFill>
                  <a:srgbClr val="000000"/>
                </a:solidFill>
                <a:latin typeface="Calibri" pitchFamily="34" charset="0"/>
                <a:cs typeface="Microsoft YaHei"/>
              </a:rPr>
              <a:t>fecha</a:t>
            </a:r>
            <a:r>
              <a:rPr lang="en-US" dirty="0" smtClean="0">
                <a:solidFill>
                  <a:srgbClr val="000000"/>
                </a:solidFill>
                <a:latin typeface="Calibri" pitchFamily="34" charset="0"/>
                <a:cs typeface="Microsoft YaHei"/>
              </a:rPr>
              <a:t> de </a:t>
            </a:r>
            <a:r>
              <a:rPr lang="en-US" dirty="0" err="1" smtClean="0">
                <a:solidFill>
                  <a:srgbClr val="000000"/>
                </a:solidFill>
                <a:latin typeface="Calibri" pitchFamily="34" charset="0"/>
                <a:cs typeface="Microsoft YaHei"/>
              </a:rPr>
              <a:t>fundación</a:t>
            </a:r>
            <a:r>
              <a:rPr lang="en-US" dirty="0" smtClean="0">
                <a:solidFill>
                  <a:srgbClr val="000000"/>
                </a:solidFill>
                <a:latin typeface="Calibri" pitchFamily="34" charset="0"/>
                <a:cs typeface="Microsoft YaHei"/>
              </a:rPr>
              <a:t> y </a:t>
            </a:r>
            <a:r>
              <a:rPr lang="en-US" dirty="0" err="1" smtClean="0">
                <a:solidFill>
                  <a:srgbClr val="000000"/>
                </a:solidFill>
                <a:latin typeface="Calibri" pitchFamily="34" charset="0"/>
                <a:cs typeface="Microsoft YaHei"/>
              </a:rPr>
              <a:t>fecha</a:t>
            </a:r>
            <a:r>
              <a:rPr lang="en-US" dirty="0" smtClean="0">
                <a:solidFill>
                  <a:srgbClr val="000000"/>
                </a:solidFill>
                <a:latin typeface="Calibri" pitchFamily="34" charset="0"/>
                <a:cs typeface="Microsoft YaHei"/>
              </a:rPr>
              <a:t> de </a:t>
            </a:r>
            <a:r>
              <a:rPr lang="en-US" dirty="0" err="1" smtClean="0">
                <a:solidFill>
                  <a:srgbClr val="000000"/>
                </a:solidFill>
                <a:latin typeface="Calibri" pitchFamily="34" charset="0"/>
                <a:cs typeface="Microsoft YaHei"/>
              </a:rPr>
              <a:t>finalización</a:t>
            </a:r>
            <a:r>
              <a:rPr lang="en-US" dirty="0">
                <a:solidFill>
                  <a:srgbClr val="000000"/>
                </a:solidFill>
                <a:latin typeface="Calibri" pitchFamily="34" charset="0"/>
                <a:cs typeface="Microsoft YaHei"/>
              </a:rPr>
              <a:t>.</a:t>
            </a: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p:txBody>
      </p:sp>
      <p:sp>
        <p:nvSpPr>
          <p:cNvPr id="16281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6282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1089DAAC-5BB9-4F16-9D12-BF9DE642F4B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65</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295080725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ext Box 1"/>
          <p:cNvSpPr txBox="1">
            <a:spLocks noChangeArrowheads="1"/>
          </p:cNvSpPr>
          <p:nvPr/>
        </p:nvSpPr>
        <p:spPr bwMode="auto">
          <a:xfrm>
            <a:off x="304800" y="228600"/>
            <a:ext cx="8382000" cy="639763"/>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Fecha</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Asociada</a:t>
            </a:r>
            <a:r>
              <a:rPr lang="en-US" sz="4400" dirty="0" smtClean="0">
                <a:solidFill>
                  <a:srgbClr val="000000"/>
                </a:solidFill>
                <a:latin typeface="Calibri" pitchFamily="34" charset="0"/>
                <a:cs typeface="Microsoft YaHei"/>
              </a:rPr>
              <a:t> con </a:t>
            </a:r>
            <a:r>
              <a:rPr lang="en-US" sz="4400" dirty="0" err="1" smtClean="0">
                <a:solidFill>
                  <a:srgbClr val="000000"/>
                </a:solidFill>
                <a:latin typeface="Calibri" pitchFamily="34" charset="0"/>
                <a:cs typeface="Microsoft YaHei"/>
              </a:rPr>
              <a:t>Entidad</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Corporativa</a:t>
            </a:r>
            <a:r>
              <a:rPr lang="en-US" sz="4400" dirty="0" smtClean="0">
                <a:solidFill>
                  <a:srgbClr val="000000"/>
                </a:solidFill>
                <a:latin typeface="Calibri" pitchFamily="34" charset="0"/>
                <a:cs typeface="Microsoft YaHei"/>
              </a:rPr>
              <a:t> </a:t>
            </a:r>
            <a:r>
              <a:rPr lang="en-US" sz="4400" dirty="0">
                <a:solidFill>
                  <a:srgbClr val="000000"/>
                </a:solidFill>
                <a:latin typeface="Calibri" pitchFamily="34" charset="0"/>
                <a:cs typeface="Microsoft YaHei"/>
              </a:rPr>
              <a:t>(RDA 11.4)</a:t>
            </a:r>
          </a:p>
        </p:txBody>
      </p:sp>
      <p:sp>
        <p:nvSpPr>
          <p:cNvPr id="164867" name="Text Box 2"/>
          <p:cNvSpPr txBox="1">
            <a:spLocks noChangeArrowheads="1"/>
          </p:cNvSpPr>
          <p:nvPr/>
        </p:nvSpPr>
        <p:spPr bwMode="auto">
          <a:xfrm>
            <a:off x="304800" y="1571625"/>
            <a:ext cx="8839200" cy="5105400"/>
          </a:xfrm>
          <a:prstGeom prst="rect">
            <a:avLst/>
          </a:prstGeom>
          <a:noFill/>
          <a:ln w="9525">
            <a:noFill/>
            <a:miter lim="800000"/>
            <a:headEnd/>
            <a:tailEnd/>
          </a:ln>
        </p:spPr>
        <p:txBody>
          <a:bodyPr lIns="90000" tIns="45000" rIns="90000" bIns="45000"/>
          <a:lstStyle/>
          <a:p>
            <a:pPr marL="342900" indent="-330200">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200" dirty="0">
                <a:solidFill>
                  <a:srgbClr val="000000"/>
                </a:solidFill>
                <a:latin typeface="Calibri" pitchFamily="34" charset="0"/>
                <a:cs typeface="Microsoft YaHei"/>
              </a:rPr>
              <a:t>     	</a:t>
            </a:r>
            <a:r>
              <a:rPr lang="en-US" sz="2000" dirty="0">
                <a:solidFill>
                  <a:srgbClr val="000000"/>
                </a:solidFill>
                <a:latin typeface="Calibri" pitchFamily="34" charset="0"/>
                <a:cs typeface="Microsoft YaHei"/>
              </a:rPr>
              <a:t>010        n  93079938</a:t>
            </a:r>
          </a:p>
          <a:p>
            <a:pPr marL="342900" indent="-330200">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046        $q 1178 $r 1536 $2 </a:t>
            </a:r>
            <a:r>
              <a:rPr lang="en-US" sz="2000" dirty="0" err="1">
                <a:solidFill>
                  <a:srgbClr val="000000"/>
                </a:solidFill>
                <a:latin typeface="Calibri" pitchFamily="34" charset="0"/>
                <a:cs typeface="Microsoft YaHei"/>
              </a:rPr>
              <a:t>edtf</a:t>
            </a:r>
            <a:r>
              <a:rPr lang="en-US" sz="2000" dirty="0">
                <a:solidFill>
                  <a:srgbClr val="000000"/>
                </a:solidFill>
                <a:latin typeface="Calibri" pitchFamily="34" charset="0"/>
                <a:cs typeface="Microsoft YaHei"/>
              </a:rPr>
              <a:t> *</a:t>
            </a:r>
          </a:p>
          <a:p>
            <a:pPr marL="342900" indent="-330200">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110 1_  England. $b Court of Common Pleas</a:t>
            </a:r>
          </a:p>
          <a:p>
            <a:pPr marL="342900" indent="-330200">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510 1_  $</a:t>
            </a:r>
            <a:r>
              <a:rPr lang="en-US" sz="2000" dirty="0" err="1">
                <a:solidFill>
                  <a:srgbClr val="000000"/>
                </a:solidFill>
                <a:latin typeface="Calibri" pitchFamily="34" charset="0"/>
                <a:cs typeface="Microsoft YaHei"/>
              </a:rPr>
              <a:t>i</a:t>
            </a:r>
            <a:r>
              <a:rPr lang="en-US" sz="2000" dirty="0">
                <a:solidFill>
                  <a:srgbClr val="000000"/>
                </a:solidFill>
                <a:latin typeface="Calibri" pitchFamily="34" charset="0"/>
                <a:cs typeface="Microsoft YaHei"/>
              </a:rPr>
              <a:t> Successor: $a England and Wales. $b Court of 	 		  Common Pleas $w r </a:t>
            </a:r>
          </a:p>
          <a:p>
            <a:pPr marL="342900" indent="-330200">
              <a:spcBef>
                <a:spcPts val="363"/>
              </a:spcBef>
              <a:spcAft>
                <a:spcPts val="150"/>
              </a:spcAft>
              <a:buClr>
                <a:srgbClr val="000000"/>
              </a:buClr>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2000" dirty="0">
              <a:solidFill>
                <a:srgbClr val="000000"/>
              </a:solidFill>
              <a:latin typeface="Calibri" pitchFamily="34" charset="0"/>
              <a:cs typeface="Microsoft YaHei"/>
            </a:endParaRPr>
          </a:p>
          <a:p>
            <a:pPr marL="342900" indent="-330200">
              <a:buClr>
                <a:srgbClr val="000000"/>
              </a:buClr>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010        n  84134093</a:t>
            </a:r>
          </a:p>
          <a:p>
            <a:pPr marL="342900" indent="-330200">
              <a:buClr>
                <a:srgbClr val="000000"/>
              </a:buClr>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046        $q 1536 $r 1707 $2 </a:t>
            </a:r>
            <a:r>
              <a:rPr lang="en-US" sz="2000" dirty="0" err="1">
                <a:solidFill>
                  <a:srgbClr val="000000"/>
                </a:solidFill>
                <a:latin typeface="Calibri" pitchFamily="34" charset="0"/>
                <a:cs typeface="Microsoft YaHei"/>
              </a:rPr>
              <a:t>edtf</a:t>
            </a:r>
            <a:r>
              <a:rPr lang="en-US" sz="2000" dirty="0">
                <a:solidFill>
                  <a:srgbClr val="000000"/>
                </a:solidFill>
                <a:latin typeface="Calibri" pitchFamily="34" charset="0"/>
                <a:cs typeface="Microsoft YaHei"/>
              </a:rPr>
              <a:t> *</a:t>
            </a:r>
          </a:p>
          <a:p>
            <a:pPr marL="342900" indent="-330200">
              <a:buClr>
                <a:srgbClr val="000000"/>
              </a:buClr>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110 1_  England and Wales. $b Court of Common Pleas</a:t>
            </a:r>
          </a:p>
          <a:p>
            <a:pPr marL="342900" indent="-330200">
              <a:buClr>
                <a:srgbClr val="000000"/>
              </a:buClr>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510 1_  $</a:t>
            </a:r>
            <a:r>
              <a:rPr lang="en-US" sz="2000" dirty="0" err="1">
                <a:solidFill>
                  <a:srgbClr val="000000"/>
                </a:solidFill>
                <a:latin typeface="Calibri" pitchFamily="34" charset="0"/>
                <a:cs typeface="Microsoft YaHei"/>
              </a:rPr>
              <a:t>i</a:t>
            </a:r>
            <a:r>
              <a:rPr lang="en-US" sz="2000" dirty="0">
                <a:solidFill>
                  <a:srgbClr val="000000"/>
                </a:solidFill>
                <a:latin typeface="Calibri" pitchFamily="34" charset="0"/>
                <a:cs typeface="Microsoft YaHei"/>
              </a:rPr>
              <a:t> Predecessor: $a England. $b Court of Common Pleas $w r </a:t>
            </a:r>
          </a:p>
          <a:p>
            <a:pPr marL="342900" indent="-330200">
              <a:buClr>
                <a:srgbClr val="000000"/>
              </a:buClr>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510 1_  $</a:t>
            </a:r>
            <a:r>
              <a:rPr lang="en-US" sz="2000" dirty="0" err="1">
                <a:solidFill>
                  <a:srgbClr val="000000"/>
                </a:solidFill>
                <a:latin typeface="Calibri" pitchFamily="34" charset="0"/>
                <a:cs typeface="Microsoft YaHei"/>
              </a:rPr>
              <a:t>i</a:t>
            </a:r>
            <a:r>
              <a:rPr lang="en-US" sz="2000" dirty="0">
                <a:solidFill>
                  <a:srgbClr val="000000"/>
                </a:solidFill>
                <a:latin typeface="Calibri" pitchFamily="34" charset="0"/>
                <a:cs typeface="Microsoft YaHei"/>
              </a:rPr>
              <a:t> Successor: $a Great Britain. $b Court of Common Pleas $w r </a:t>
            </a:r>
          </a:p>
          <a:p>
            <a:pPr marL="342900" indent="-330200">
              <a:buClr>
                <a:srgbClr val="000000"/>
              </a:buClr>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2000" dirty="0">
              <a:solidFill>
                <a:srgbClr val="000000"/>
              </a:solidFill>
              <a:latin typeface="Calibri" pitchFamily="34" charset="0"/>
              <a:cs typeface="Microsoft YaHei"/>
            </a:endParaRPr>
          </a:p>
          <a:p>
            <a:pPr marL="342900" indent="-330200">
              <a:buClr>
                <a:srgbClr val="000000"/>
              </a:buClr>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2000" dirty="0">
              <a:solidFill>
                <a:srgbClr val="000000"/>
              </a:solidFill>
              <a:latin typeface="Calibri" pitchFamily="34" charset="0"/>
              <a:cs typeface="Microsoft YaHei"/>
            </a:endParaRP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a:solidFill>
                  <a:srgbClr val="000000"/>
                </a:solidFill>
                <a:latin typeface="Calibri" pitchFamily="34" charset="0"/>
                <a:cs typeface="Microsoft YaHei"/>
              </a:rPr>
              <a:t>* NOTA: PCC </a:t>
            </a:r>
            <a:r>
              <a:rPr lang="en-US" sz="2000" dirty="0" err="1">
                <a:solidFill>
                  <a:srgbClr val="000000"/>
                </a:solidFill>
                <a:latin typeface="Calibri" pitchFamily="34" charset="0"/>
                <a:cs typeface="Microsoft YaHei"/>
              </a:rPr>
              <a:t>aún</a:t>
            </a:r>
            <a:r>
              <a:rPr lang="en-US" sz="2000" dirty="0">
                <a:solidFill>
                  <a:srgbClr val="000000"/>
                </a:solidFill>
                <a:latin typeface="Calibri" pitchFamily="34" charset="0"/>
                <a:cs typeface="Microsoft YaHei"/>
              </a:rPr>
              <a:t> no ha </a:t>
            </a:r>
            <a:r>
              <a:rPr lang="en-US" sz="2000" dirty="0" err="1">
                <a:solidFill>
                  <a:srgbClr val="000000"/>
                </a:solidFill>
                <a:latin typeface="Calibri" pitchFamily="34" charset="0"/>
                <a:cs typeface="Microsoft YaHei"/>
              </a:rPr>
              <a:t>implementado</a:t>
            </a:r>
            <a:r>
              <a:rPr lang="en-US" sz="2000" dirty="0">
                <a:solidFill>
                  <a:srgbClr val="000000"/>
                </a:solidFill>
                <a:latin typeface="Calibri" pitchFamily="34" charset="0"/>
                <a:cs typeface="Microsoft YaHei"/>
              </a:rPr>
              <a:t> $q y $r. NO SE USE hasta </a:t>
            </a:r>
            <a:r>
              <a:rPr lang="en-US" sz="2000" dirty="0" err="1">
                <a:solidFill>
                  <a:srgbClr val="000000"/>
                </a:solidFill>
                <a:latin typeface="Calibri" pitchFamily="34" charset="0"/>
                <a:cs typeface="Microsoft YaHei"/>
              </a:rPr>
              <a:t>implementación</a:t>
            </a:r>
            <a:r>
              <a:rPr lang="en-US" sz="2000" dirty="0">
                <a:solidFill>
                  <a:srgbClr val="000000"/>
                </a:solidFill>
                <a:latin typeface="Calibri" pitchFamily="34" charset="0"/>
                <a:cs typeface="Microsoft YaHei"/>
              </a:rPr>
              <a:t>. Hasta </a:t>
            </a:r>
            <a:r>
              <a:rPr lang="en-US" sz="2000" dirty="0" err="1">
                <a:solidFill>
                  <a:srgbClr val="000000"/>
                </a:solidFill>
                <a:latin typeface="Calibri" pitchFamily="34" charset="0"/>
                <a:cs typeface="Microsoft YaHei"/>
              </a:rPr>
              <a:t>entonces</a:t>
            </a:r>
            <a:r>
              <a:rPr lang="en-US" sz="2000" dirty="0">
                <a:solidFill>
                  <a:srgbClr val="000000"/>
                </a:solidFill>
                <a:latin typeface="Calibri" pitchFamily="34" charset="0"/>
                <a:cs typeface="Microsoft YaHei"/>
              </a:rPr>
              <a:t>, $s y $t </a:t>
            </a:r>
            <a:r>
              <a:rPr lang="en-US" sz="2000" dirty="0" err="1">
                <a:solidFill>
                  <a:srgbClr val="000000"/>
                </a:solidFill>
                <a:latin typeface="Calibri" pitchFamily="34" charset="0"/>
                <a:cs typeface="Microsoft YaHei"/>
              </a:rPr>
              <a:t>representan</a:t>
            </a:r>
            <a:r>
              <a:rPr lang="en-US" sz="2000" dirty="0">
                <a:solidFill>
                  <a:srgbClr val="000000"/>
                </a:solidFill>
                <a:latin typeface="Calibri" pitchFamily="34" charset="0"/>
                <a:cs typeface="Microsoft YaHei"/>
              </a:rPr>
              <a:t> </a:t>
            </a:r>
            <a:r>
              <a:rPr lang="en-US" sz="2000" dirty="0" err="1">
                <a:solidFill>
                  <a:srgbClr val="000000"/>
                </a:solidFill>
                <a:latin typeface="Calibri" pitchFamily="34" charset="0"/>
                <a:cs typeface="Microsoft YaHei"/>
              </a:rPr>
              <a:t>fecha</a:t>
            </a:r>
            <a:r>
              <a:rPr lang="en-US" sz="2000" dirty="0">
                <a:solidFill>
                  <a:srgbClr val="000000"/>
                </a:solidFill>
                <a:latin typeface="Calibri" pitchFamily="34" charset="0"/>
                <a:cs typeface="Microsoft YaHei"/>
              </a:rPr>
              <a:t> de </a:t>
            </a:r>
            <a:r>
              <a:rPr lang="en-US" sz="2000" dirty="0" err="1">
                <a:solidFill>
                  <a:srgbClr val="000000"/>
                </a:solidFill>
                <a:latin typeface="Calibri" pitchFamily="34" charset="0"/>
                <a:cs typeface="Microsoft YaHei"/>
              </a:rPr>
              <a:t>fundación</a:t>
            </a:r>
            <a:r>
              <a:rPr lang="en-US" sz="2000" dirty="0">
                <a:solidFill>
                  <a:srgbClr val="000000"/>
                </a:solidFill>
                <a:latin typeface="Calibri" pitchFamily="34" charset="0"/>
                <a:cs typeface="Microsoft YaHei"/>
              </a:rPr>
              <a:t> y </a:t>
            </a:r>
            <a:r>
              <a:rPr lang="en-US" sz="2000" dirty="0" err="1">
                <a:solidFill>
                  <a:srgbClr val="000000"/>
                </a:solidFill>
                <a:latin typeface="Calibri" pitchFamily="34" charset="0"/>
                <a:cs typeface="Microsoft YaHei"/>
              </a:rPr>
              <a:t>fecha</a:t>
            </a:r>
            <a:r>
              <a:rPr lang="en-US" sz="2000" dirty="0">
                <a:solidFill>
                  <a:srgbClr val="000000"/>
                </a:solidFill>
                <a:latin typeface="Calibri" pitchFamily="34" charset="0"/>
                <a:cs typeface="Microsoft YaHei"/>
              </a:rPr>
              <a:t> de </a:t>
            </a:r>
            <a:r>
              <a:rPr lang="en-US" sz="2000" dirty="0" err="1">
                <a:solidFill>
                  <a:srgbClr val="000000"/>
                </a:solidFill>
                <a:latin typeface="Calibri" pitchFamily="34" charset="0"/>
                <a:cs typeface="Microsoft YaHei"/>
              </a:rPr>
              <a:t>finalización</a:t>
            </a:r>
            <a:r>
              <a:rPr lang="en-US" sz="2000" dirty="0">
                <a:solidFill>
                  <a:srgbClr val="000000"/>
                </a:solidFill>
                <a:latin typeface="Calibri" pitchFamily="34" charset="0"/>
                <a:cs typeface="Microsoft YaHei"/>
              </a:rPr>
              <a:t>.</a:t>
            </a:r>
          </a:p>
          <a:p>
            <a:pPr marL="342900" indent="-330200">
              <a:buClr>
                <a:srgbClr val="000000"/>
              </a:buClr>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2200" dirty="0">
              <a:solidFill>
                <a:srgbClr val="000000"/>
              </a:solidFill>
              <a:latin typeface="Calibri" pitchFamily="34" charset="0"/>
              <a:cs typeface="Microsoft YaHei"/>
            </a:endParaRPr>
          </a:p>
        </p:txBody>
      </p:sp>
      <p:sp>
        <p:nvSpPr>
          <p:cNvPr id="16486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6486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6EDDA44F-A4BE-46C8-8ABD-E6DCB17C50E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66</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375932344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ext Box 1"/>
          <p:cNvSpPr txBox="1">
            <a:spLocks noChangeArrowheads="1"/>
          </p:cNvSpPr>
          <p:nvPr/>
        </p:nvSpPr>
        <p:spPr bwMode="auto">
          <a:xfrm>
            <a:off x="457200" y="250825"/>
            <a:ext cx="8224838" cy="1138238"/>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Fecha</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Asociada</a:t>
            </a:r>
            <a:r>
              <a:rPr lang="en-US" sz="4400" dirty="0" smtClean="0">
                <a:solidFill>
                  <a:srgbClr val="000000"/>
                </a:solidFill>
                <a:latin typeface="Calibri" pitchFamily="34" charset="0"/>
                <a:cs typeface="Microsoft YaHei"/>
              </a:rPr>
              <a:t> con </a:t>
            </a:r>
            <a:r>
              <a:rPr lang="en-US" sz="4400" dirty="0" err="1" smtClean="0">
                <a:solidFill>
                  <a:srgbClr val="000000"/>
                </a:solidFill>
                <a:latin typeface="Calibri" pitchFamily="34" charset="0"/>
                <a:cs typeface="Microsoft YaHei"/>
              </a:rPr>
              <a:t>Entidad</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Corporativa</a:t>
            </a:r>
            <a:r>
              <a:rPr lang="en-US" sz="4400" dirty="0" smtClean="0">
                <a:solidFill>
                  <a:srgbClr val="000000"/>
                </a:solidFill>
                <a:latin typeface="Calibri" pitchFamily="34" charset="0"/>
                <a:cs typeface="Microsoft YaHei"/>
              </a:rPr>
              <a:t> </a:t>
            </a:r>
            <a:r>
              <a:rPr lang="en-US" sz="4400" dirty="0">
                <a:solidFill>
                  <a:srgbClr val="000000"/>
                </a:solidFill>
                <a:latin typeface="Calibri" pitchFamily="34" charset="0"/>
                <a:cs typeface="Microsoft YaHei"/>
              </a:rPr>
              <a:t>(RDA 11.4)</a:t>
            </a:r>
          </a:p>
        </p:txBody>
      </p:sp>
      <p:sp>
        <p:nvSpPr>
          <p:cNvPr id="166915" name="Text Box 2"/>
          <p:cNvSpPr txBox="1">
            <a:spLocks noChangeArrowheads="1"/>
          </p:cNvSpPr>
          <p:nvPr/>
        </p:nvSpPr>
        <p:spPr bwMode="auto">
          <a:xfrm>
            <a:off x="180975" y="1787525"/>
            <a:ext cx="8878888" cy="3622675"/>
          </a:xfrm>
          <a:prstGeom prst="rect">
            <a:avLst/>
          </a:prstGeom>
          <a:noFill/>
          <a:ln w="9525">
            <a:noFill/>
            <a:round/>
            <a:headEnd/>
            <a:tailEnd/>
          </a:ln>
        </p:spPr>
        <p:txBody>
          <a:bodyPr lIns="90000" tIns="45000" rIns="90000" bIns="45000"/>
          <a:lstStyle/>
          <a:p>
            <a:pPr>
              <a:spcBef>
                <a:spcPts val="0"/>
              </a:spcBef>
              <a:spcAft>
                <a:spcPts val="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200" dirty="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010       n  50072690</a:t>
            </a:r>
          </a:p>
          <a:p>
            <a:pPr>
              <a:spcBef>
                <a:spcPts val="0"/>
              </a:spcBef>
              <a:spcAft>
                <a:spcPts val="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     046       $q 1707 $r 1875 $2 </a:t>
            </a:r>
            <a:r>
              <a:rPr lang="en-US" sz="2400" dirty="0" err="1">
                <a:solidFill>
                  <a:srgbClr val="000000"/>
                </a:solidFill>
                <a:latin typeface="Calibri" pitchFamily="34" charset="0"/>
                <a:cs typeface="Microsoft YaHei"/>
              </a:rPr>
              <a:t>edtf</a:t>
            </a:r>
            <a:r>
              <a:rPr lang="en-US" sz="2400" dirty="0">
                <a:solidFill>
                  <a:srgbClr val="000000"/>
                </a:solidFill>
                <a:latin typeface="Calibri" pitchFamily="34" charset="0"/>
                <a:cs typeface="Microsoft YaHei"/>
              </a:rPr>
              <a:t> *</a:t>
            </a:r>
          </a:p>
          <a:p>
            <a:pPr>
              <a:spcBef>
                <a:spcPts val="0"/>
              </a:spcBef>
              <a:spcAft>
                <a:spcPts val="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     110 1_  Great Britain. $b Court of Common Pleas</a:t>
            </a:r>
          </a:p>
          <a:p>
            <a:pPr marL="1312863" indent="-1312863">
              <a:spcBef>
                <a:spcPts val="0"/>
              </a:spcBef>
              <a:spcAft>
                <a:spcPts val="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     510 1_  $i Successor: $a Great Britain. $b High Court of Justice. $b Common Pleas Division $w r </a:t>
            </a:r>
          </a:p>
          <a:p>
            <a:pPr marL="1312863" indent="-1312863">
              <a:spcBef>
                <a:spcPts val="0"/>
              </a:spcBef>
              <a:spcAft>
                <a:spcPts val="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     510 1_  $i Predecessor: $a England and Wales. $b Court of Common Pleas $w r  </a:t>
            </a: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dirty="0" smtClean="0">
              <a:solidFill>
                <a:srgbClr val="000000"/>
              </a:solidFill>
              <a:latin typeface="Calibri" pitchFamily="34" charset="0"/>
              <a:cs typeface="Microsoft YaHei"/>
            </a:endParaRP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dirty="0" smtClean="0">
                <a:solidFill>
                  <a:srgbClr val="000000"/>
                </a:solidFill>
                <a:latin typeface="Calibri" pitchFamily="34" charset="0"/>
                <a:cs typeface="Microsoft YaHei"/>
              </a:rPr>
              <a:t>* </a:t>
            </a:r>
            <a:r>
              <a:rPr lang="en-US" dirty="0">
                <a:solidFill>
                  <a:srgbClr val="000000"/>
                </a:solidFill>
                <a:latin typeface="Calibri" pitchFamily="34" charset="0"/>
                <a:cs typeface="Microsoft YaHei"/>
              </a:rPr>
              <a:t>NOTA: PCC </a:t>
            </a:r>
            <a:r>
              <a:rPr lang="en-US" dirty="0" err="1">
                <a:solidFill>
                  <a:srgbClr val="000000"/>
                </a:solidFill>
                <a:latin typeface="Calibri" pitchFamily="34" charset="0"/>
                <a:cs typeface="Microsoft YaHei"/>
              </a:rPr>
              <a:t>aún</a:t>
            </a:r>
            <a:r>
              <a:rPr lang="en-US" dirty="0">
                <a:solidFill>
                  <a:srgbClr val="000000"/>
                </a:solidFill>
                <a:latin typeface="Calibri" pitchFamily="34" charset="0"/>
                <a:cs typeface="Microsoft YaHei"/>
              </a:rPr>
              <a:t> no ha </a:t>
            </a:r>
            <a:r>
              <a:rPr lang="en-US" dirty="0" err="1">
                <a:solidFill>
                  <a:srgbClr val="000000"/>
                </a:solidFill>
                <a:latin typeface="Calibri" pitchFamily="34" charset="0"/>
                <a:cs typeface="Microsoft YaHei"/>
              </a:rPr>
              <a:t>implementado</a:t>
            </a:r>
            <a:r>
              <a:rPr lang="en-US" dirty="0">
                <a:solidFill>
                  <a:srgbClr val="000000"/>
                </a:solidFill>
                <a:latin typeface="Calibri" pitchFamily="34" charset="0"/>
                <a:cs typeface="Microsoft YaHei"/>
              </a:rPr>
              <a:t> $q y $r. NO SE USE hasta </a:t>
            </a:r>
            <a:r>
              <a:rPr lang="en-US" dirty="0" err="1">
                <a:solidFill>
                  <a:srgbClr val="000000"/>
                </a:solidFill>
                <a:latin typeface="Calibri" pitchFamily="34" charset="0"/>
                <a:cs typeface="Microsoft YaHei"/>
              </a:rPr>
              <a:t>implementación</a:t>
            </a:r>
            <a:r>
              <a:rPr lang="en-US" dirty="0">
                <a:solidFill>
                  <a:srgbClr val="000000"/>
                </a:solidFill>
                <a:latin typeface="Calibri" pitchFamily="34" charset="0"/>
                <a:cs typeface="Microsoft YaHei"/>
              </a:rPr>
              <a:t>. Hasta </a:t>
            </a:r>
            <a:r>
              <a:rPr lang="en-US" dirty="0" err="1">
                <a:solidFill>
                  <a:srgbClr val="000000"/>
                </a:solidFill>
                <a:latin typeface="Calibri" pitchFamily="34" charset="0"/>
                <a:cs typeface="Microsoft YaHei"/>
              </a:rPr>
              <a:t>entonces</a:t>
            </a:r>
            <a:r>
              <a:rPr lang="en-US" dirty="0">
                <a:solidFill>
                  <a:srgbClr val="000000"/>
                </a:solidFill>
                <a:latin typeface="Calibri" pitchFamily="34" charset="0"/>
                <a:cs typeface="Microsoft YaHei"/>
              </a:rPr>
              <a:t>, $s y $t </a:t>
            </a:r>
            <a:r>
              <a:rPr lang="en-US" dirty="0" err="1">
                <a:solidFill>
                  <a:srgbClr val="000000"/>
                </a:solidFill>
                <a:latin typeface="Calibri" pitchFamily="34" charset="0"/>
                <a:cs typeface="Microsoft YaHei"/>
              </a:rPr>
              <a:t>representan</a:t>
            </a:r>
            <a:r>
              <a:rPr lang="en-US" dirty="0">
                <a:solidFill>
                  <a:srgbClr val="000000"/>
                </a:solidFill>
                <a:latin typeface="Calibri" pitchFamily="34" charset="0"/>
                <a:cs typeface="Microsoft YaHei"/>
              </a:rPr>
              <a:t> </a:t>
            </a:r>
            <a:r>
              <a:rPr lang="en-US" dirty="0" err="1">
                <a:solidFill>
                  <a:srgbClr val="000000"/>
                </a:solidFill>
                <a:latin typeface="Calibri" pitchFamily="34" charset="0"/>
                <a:cs typeface="Microsoft YaHei"/>
              </a:rPr>
              <a:t>fecha</a:t>
            </a:r>
            <a:r>
              <a:rPr lang="en-US" dirty="0">
                <a:solidFill>
                  <a:srgbClr val="000000"/>
                </a:solidFill>
                <a:latin typeface="Calibri" pitchFamily="34" charset="0"/>
                <a:cs typeface="Microsoft YaHei"/>
              </a:rPr>
              <a:t> de </a:t>
            </a:r>
            <a:r>
              <a:rPr lang="en-US" dirty="0" err="1">
                <a:solidFill>
                  <a:srgbClr val="000000"/>
                </a:solidFill>
                <a:latin typeface="Calibri" pitchFamily="34" charset="0"/>
                <a:cs typeface="Microsoft YaHei"/>
              </a:rPr>
              <a:t>fundación</a:t>
            </a:r>
            <a:r>
              <a:rPr lang="en-US" dirty="0">
                <a:solidFill>
                  <a:srgbClr val="000000"/>
                </a:solidFill>
                <a:latin typeface="Calibri" pitchFamily="34" charset="0"/>
                <a:cs typeface="Microsoft YaHei"/>
              </a:rPr>
              <a:t> y </a:t>
            </a:r>
            <a:r>
              <a:rPr lang="en-US" dirty="0" err="1">
                <a:solidFill>
                  <a:srgbClr val="000000"/>
                </a:solidFill>
                <a:latin typeface="Calibri" pitchFamily="34" charset="0"/>
                <a:cs typeface="Microsoft YaHei"/>
              </a:rPr>
              <a:t>fecha</a:t>
            </a:r>
            <a:r>
              <a:rPr lang="en-US" dirty="0">
                <a:solidFill>
                  <a:srgbClr val="000000"/>
                </a:solidFill>
                <a:latin typeface="Calibri" pitchFamily="34" charset="0"/>
                <a:cs typeface="Microsoft YaHei"/>
              </a:rPr>
              <a:t> de </a:t>
            </a:r>
            <a:r>
              <a:rPr lang="en-US" dirty="0" err="1">
                <a:solidFill>
                  <a:srgbClr val="000000"/>
                </a:solidFill>
                <a:latin typeface="Calibri" pitchFamily="34" charset="0"/>
                <a:cs typeface="Microsoft YaHei"/>
              </a:rPr>
              <a:t>finalización</a:t>
            </a:r>
            <a:r>
              <a:rPr lang="en-US" dirty="0">
                <a:solidFill>
                  <a:srgbClr val="000000"/>
                </a:solidFill>
                <a:latin typeface="Calibri" pitchFamily="34" charset="0"/>
                <a:cs typeface="Microsoft YaHei"/>
              </a:rPr>
              <a:t>.</a:t>
            </a:r>
          </a:p>
          <a:p>
            <a:pPr marL="1312863" indent="-1312863">
              <a:spcBef>
                <a:spcPts val="0"/>
              </a:spcBef>
              <a:spcAft>
                <a:spcPts val="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dirty="0">
              <a:solidFill>
                <a:srgbClr val="000000"/>
              </a:solidFill>
              <a:latin typeface="Calibri" pitchFamily="34" charset="0"/>
              <a:cs typeface="Microsoft YaHei"/>
            </a:endParaRPr>
          </a:p>
        </p:txBody>
      </p:sp>
      <p:sp>
        <p:nvSpPr>
          <p:cNvPr id="16691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6691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155C876-1D0B-42C9-BA42-46F8228A95E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67</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419430967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0770" name="Text Box 1"/>
          <p:cNvSpPr txBox="1">
            <a:spLocks noChangeArrowheads="1"/>
          </p:cNvSpPr>
          <p:nvPr/>
        </p:nvSpPr>
        <p:spPr bwMode="auto">
          <a:xfrm>
            <a:off x="457200" y="0"/>
            <a:ext cx="8229600" cy="119675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smtClean="0">
                <a:solidFill>
                  <a:srgbClr val="000000"/>
                </a:solidFill>
                <a:latin typeface="Calibri" pitchFamily="34" charset="0"/>
                <a:cs typeface="Microsoft YaHei"/>
              </a:rPr>
              <a:t>Lugar </a:t>
            </a:r>
            <a:r>
              <a:rPr lang="en-US" sz="4000" dirty="0" err="1" smtClean="0">
                <a:solidFill>
                  <a:srgbClr val="000000"/>
                </a:solidFill>
                <a:latin typeface="Calibri" pitchFamily="34" charset="0"/>
                <a:cs typeface="Microsoft YaHei"/>
              </a:rPr>
              <a:t>asociado</a:t>
            </a:r>
            <a:r>
              <a:rPr lang="en-US" sz="4000" dirty="0" smtClean="0">
                <a:solidFill>
                  <a:srgbClr val="000000"/>
                </a:solidFill>
                <a:latin typeface="Calibri" pitchFamily="34" charset="0"/>
                <a:cs typeface="Microsoft YaHei"/>
              </a:rPr>
              <a:t> con </a:t>
            </a:r>
            <a:r>
              <a:rPr lang="en-US" sz="4000" dirty="0" err="1" smtClean="0">
                <a:solidFill>
                  <a:srgbClr val="000000"/>
                </a:solidFill>
                <a:latin typeface="Calibri" pitchFamily="34" charset="0"/>
                <a:cs typeface="Microsoft YaHei"/>
              </a:rPr>
              <a:t>una</a:t>
            </a:r>
            <a:r>
              <a:rPr lang="en-US" sz="4000" dirty="0" smtClean="0">
                <a:solidFill>
                  <a:srgbClr val="000000"/>
                </a:solidFill>
                <a:latin typeface="Calibri" pitchFamily="34" charset="0"/>
                <a:cs typeface="Microsoft YaHei"/>
              </a:rPr>
              <a:t> </a:t>
            </a:r>
            <a:r>
              <a:rPr lang="en-US" sz="4000" dirty="0" err="1" smtClean="0">
                <a:solidFill>
                  <a:srgbClr val="000000"/>
                </a:solidFill>
                <a:latin typeface="Calibri" pitchFamily="34" charset="0"/>
                <a:cs typeface="Microsoft YaHei"/>
              </a:rPr>
              <a:t>entidad</a:t>
            </a:r>
            <a:r>
              <a:rPr lang="en-US" sz="4000" dirty="0" smtClean="0">
                <a:solidFill>
                  <a:srgbClr val="000000"/>
                </a:solidFill>
                <a:latin typeface="Calibri" pitchFamily="34" charset="0"/>
                <a:cs typeface="Microsoft YaHei"/>
              </a:rPr>
              <a:t> </a:t>
            </a:r>
            <a:r>
              <a:rPr lang="en-US" sz="4000" dirty="0" err="1" smtClean="0">
                <a:solidFill>
                  <a:srgbClr val="000000"/>
                </a:solidFill>
                <a:latin typeface="Calibri" pitchFamily="34" charset="0"/>
                <a:cs typeface="Microsoft YaHei"/>
              </a:rPr>
              <a:t>corporativa</a:t>
            </a:r>
            <a:r>
              <a:rPr lang="en-US" sz="4000" dirty="0" smtClean="0">
                <a:solidFill>
                  <a:srgbClr val="000000"/>
                </a:solidFill>
                <a:latin typeface="Calibri" pitchFamily="34" charset="0"/>
                <a:cs typeface="Microsoft YaHei"/>
              </a:rPr>
              <a:t> (RDA </a:t>
            </a:r>
            <a:r>
              <a:rPr lang="en-US" sz="4000" dirty="0">
                <a:solidFill>
                  <a:srgbClr val="000000"/>
                </a:solidFill>
                <a:latin typeface="Calibri" pitchFamily="34" charset="0"/>
                <a:cs typeface="Microsoft YaHei"/>
              </a:rPr>
              <a:t>11.3)</a:t>
            </a:r>
          </a:p>
        </p:txBody>
      </p:sp>
      <p:sp>
        <p:nvSpPr>
          <p:cNvPr id="160771" name="Text Box 2"/>
          <p:cNvSpPr txBox="1">
            <a:spLocks noChangeArrowheads="1"/>
          </p:cNvSpPr>
          <p:nvPr/>
        </p:nvSpPr>
        <p:spPr bwMode="auto">
          <a:xfrm>
            <a:off x="323528" y="1196752"/>
            <a:ext cx="8640960" cy="4958011"/>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000" dirty="0" smtClean="0">
                <a:solidFill>
                  <a:srgbClr val="000000"/>
                </a:solidFill>
                <a:latin typeface="Calibri" pitchFamily="34" charset="0"/>
                <a:cs typeface="Microsoft YaHei"/>
              </a:rPr>
              <a:t>El </a:t>
            </a:r>
            <a:r>
              <a:rPr lang="en-US" sz="2000" dirty="0" err="1" smtClean="0">
                <a:solidFill>
                  <a:srgbClr val="000000"/>
                </a:solidFill>
                <a:latin typeface="Calibri" pitchFamily="34" charset="0"/>
                <a:cs typeface="Microsoft YaHei"/>
              </a:rPr>
              <a:t>lugar</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asociado</a:t>
            </a:r>
            <a:r>
              <a:rPr lang="en-US" sz="2000" dirty="0" smtClean="0">
                <a:solidFill>
                  <a:srgbClr val="000000"/>
                </a:solidFill>
                <a:latin typeface="Calibri" pitchFamily="34" charset="0"/>
                <a:cs typeface="Microsoft YaHei"/>
              </a:rPr>
              <a:t> con la </a:t>
            </a:r>
            <a:r>
              <a:rPr lang="en-US" sz="2000" dirty="0" err="1" smtClean="0">
                <a:solidFill>
                  <a:srgbClr val="000000"/>
                </a:solidFill>
                <a:latin typeface="Calibri" pitchFamily="34" charset="0"/>
                <a:cs typeface="Microsoft YaHei"/>
              </a:rPr>
              <a:t>entidad</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corporativa</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es</a:t>
            </a:r>
            <a:r>
              <a:rPr lang="en-US" sz="2000" dirty="0" smtClean="0">
                <a:solidFill>
                  <a:srgbClr val="000000"/>
                </a:solidFill>
                <a:latin typeface="Calibri" pitchFamily="34" charset="0"/>
                <a:cs typeface="Microsoft YaHei"/>
              </a:rPr>
              <a:t> un </a:t>
            </a:r>
            <a:r>
              <a:rPr lang="en-US" sz="2000" dirty="0" err="1" smtClean="0">
                <a:solidFill>
                  <a:srgbClr val="000000"/>
                </a:solidFill>
                <a:latin typeface="Calibri" pitchFamily="34" charset="0"/>
                <a:cs typeface="Microsoft YaHei"/>
              </a:rPr>
              <a:t>elemento</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núcleo</a:t>
            </a:r>
            <a:r>
              <a:rPr lang="en-US" sz="2000" dirty="0" smtClean="0">
                <a:solidFill>
                  <a:srgbClr val="000000"/>
                </a:solidFill>
                <a:latin typeface="Calibri" pitchFamily="34" charset="0"/>
                <a:cs typeface="Microsoft YaHei"/>
              </a:rPr>
              <a:t> para </a:t>
            </a:r>
            <a:r>
              <a:rPr lang="en-US" sz="2000" dirty="0" err="1" smtClean="0">
                <a:solidFill>
                  <a:srgbClr val="000000"/>
                </a:solidFill>
                <a:latin typeface="Calibri" pitchFamily="34" charset="0"/>
                <a:cs typeface="Microsoft YaHei"/>
              </a:rPr>
              <a:t>conferencias</a:t>
            </a:r>
            <a:r>
              <a:rPr lang="en-US" sz="2000" dirty="0" smtClean="0">
                <a:solidFill>
                  <a:srgbClr val="000000"/>
                </a:solidFill>
                <a:latin typeface="Calibri" pitchFamily="34" charset="0"/>
                <a:cs typeface="Microsoft YaHei"/>
              </a:rPr>
              <a:t> y para </a:t>
            </a:r>
            <a:r>
              <a:rPr lang="en-US" sz="2000" dirty="0" err="1" smtClean="0">
                <a:solidFill>
                  <a:srgbClr val="000000"/>
                </a:solidFill>
                <a:latin typeface="Calibri" pitchFamily="34" charset="0"/>
                <a:cs typeface="Microsoft YaHei"/>
              </a:rPr>
              <a:t>otras</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entidades</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corporativas</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cuando</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es</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necesario</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diferenciar</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entidades</a:t>
            </a:r>
            <a:r>
              <a:rPr lang="en-US" sz="2000" dirty="0" smtClean="0">
                <a:solidFill>
                  <a:srgbClr val="000000"/>
                </a:solidFill>
                <a:latin typeface="Calibri" pitchFamily="34" charset="0"/>
                <a:cs typeface="Microsoft YaHei"/>
              </a:rPr>
              <a:t> con el </a:t>
            </a:r>
            <a:r>
              <a:rPr lang="en-US" sz="2000" dirty="0" err="1" smtClean="0">
                <a:solidFill>
                  <a:srgbClr val="000000"/>
                </a:solidFill>
                <a:latin typeface="Calibri" pitchFamily="34" charset="0"/>
                <a:cs typeface="Microsoft YaHei"/>
              </a:rPr>
              <a:t>mismo</a:t>
            </a:r>
            <a:r>
              <a:rPr lang="en-US" sz="2000" dirty="0" smtClean="0">
                <a:solidFill>
                  <a:srgbClr val="000000"/>
                </a:solidFill>
                <a:latin typeface="Calibri" pitchFamily="34" charset="0"/>
                <a:cs typeface="Microsoft YaHei"/>
              </a:rPr>
              <a:t> </a:t>
            </a:r>
            <a:r>
              <a:rPr lang="en-US" sz="2000" dirty="0" err="1" smtClean="0">
                <a:solidFill>
                  <a:srgbClr val="000000"/>
                </a:solidFill>
                <a:latin typeface="Calibri" pitchFamily="34" charset="0"/>
                <a:cs typeface="Microsoft YaHei"/>
              </a:rPr>
              <a:t>nombre</a:t>
            </a:r>
            <a:endParaRPr lang="en-US" sz="2000" dirty="0" smtClean="0">
              <a:solidFill>
                <a:srgbClr val="000000"/>
              </a:solidFill>
              <a:latin typeface="Calibri" pitchFamily="34" charset="0"/>
              <a:cs typeface="Microsoft YaHei"/>
            </a:endParaRPr>
          </a:p>
          <a:p>
            <a:pPr marL="331788" indent="-331788">
              <a:spcBef>
                <a:spcPts val="0"/>
              </a:spcBef>
              <a:spcAft>
                <a:spcPts val="1200"/>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err="1" smtClean="0">
                <a:solidFill>
                  <a:srgbClr val="000000"/>
                </a:solidFill>
                <a:latin typeface="Calibri" pitchFamily="34" charset="0"/>
                <a:cs typeface="Microsoft YaHei"/>
              </a:rPr>
              <a:t>Registre</a:t>
            </a:r>
            <a:r>
              <a:rPr lang="en-US" sz="1600" dirty="0" smtClean="0">
                <a:solidFill>
                  <a:srgbClr val="000000"/>
                </a:solidFill>
                <a:latin typeface="Calibri" pitchFamily="34" charset="0"/>
                <a:cs typeface="Microsoft YaHei"/>
              </a:rPr>
              <a:t> </a:t>
            </a:r>
            <a:r>
              <a:rPr lang="en-US" sz="1600" dirty="0" err="1" smtClean="0">
                <a:solidFill>
                  <a:srgbClr val="000000"/>
                </a:solidFill>
                <a:latin typeface="Calibri" pitchFamily="34" charset="0"/>
                <a:cs typeface="Microsoft YaHei"/>
              </a:rPr>
              <a:t>en</a:t>
            </a:r>
            <a:r>
              <a:rPr lang="en-US" sz="1600" dirty="0" smtClean="0">
                <a:solidFill>
                  <a:srgbClr val="000000"/>
                </a:solidFill>
                <a:latin typeface="Calibri" pitchFamily="34" charset="0"/>
                <a:cs typeface="Microsoft YaHei"/>
              </a:rPr>
              <a:t> campo 370</a:t>
            </a:r>
            <a:endParaRPr lang="en-US" sz="1600" dirty="0">
              <a:solidFill>
                <a:srgbClr val="000000"/>
              </a:solidFill>
              <a:latin typeface="Calibri" pitchFamily="34" charset="0"/>
              <a:cs typeface="Microsoft YaHei"/>
            </a:endParaRPr>
          </a:p>
          <a:p>
            <a:pPr marL="1714500" lvl="1" indent="-971550">
              <a:spcBef>
                <a:spcPts val="0"/>
              </a:spcBef>
              <a:spcAft>
                <a:spcPts val="1200"/>
              </a:spcAft>
              <a:buClr>
                <a:srgbClr val="000000"/>
              </a:buClr>
              <a:buAutoNum type="arabicPlain" startAt="37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$e Hamden (Conn.) $2 </a:t>
            </a:r>
            <a:r>
              <a:rPr lang="en-US" sz="1600" dirty="0" err="1">
                <a:solidFill>
                  <a:srgbClr val="000000"/>
                </a:solidFill>
                <a:latin typeface="Calibri" pitchFamily="34" charset="0"/>
                <a:cs typeface="Microsoft YaHei"/>
              </a:rPr>
              <a:t>naf</a:t>
            </a:r>
            <a:endParaRPr lang="en-US" sz="1600" dirty="0">
              <a:solidFill>
                <a:srgbClr val="000000"/>
              </a:solidFill>
              <a:latin typeface="Calibri" pitchFamily="34" charset="0"/>
              <a:cs typeface="Microsoft YaHei"/>
            </a:endParaRPr>
          </a:p>
          <a:p>
            <a:pPr lvl="1" indent="0">
              <a:spcBef>
                <a:spcPts val="0"/>
              </a:spcBef>
              <a:spcAft>
                <a:spcPts val="1200"/>
              </a:spcAft>
              <a:buClr>
                <a:srgbClr val="000000"/>
              </a:buCl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370		$e Salt Lake City (Utah) $2 </a:t>
            </a:r>
            <a:r>
              <a:rPr lang="en-US" sz="1600" dirty="0" err="1">
                <a:solidFill>
                  <a:srgbClr val="000000"/>
                </a:solidFill>
                <a:latin typeface="Calibri" pitchFamily="34" charset="0"/>
                <a:cs typeface="Microsoft YaHei"/>
              </a:rPr>
              <a:t>naf</a:t>
            </a:r>
            <a:endParaRPr lang="en-US" sz="1600" dirty="0">
              <a:solidFill>
                <a:srgbClr val="000000"/>
              </a:solidFill>
              <a:latin typeface="Calibri" pitchFamily="34" charset="0"/>
              <a:cs typeface="Microsoft YaHei"/>
            </a:endParaRPr>
          </a:p>
          <a:p>
            <a:pPr marL="1714500" lvl="1" indent="-971550">
              <a:spcBef>
                <a:spcPts val="0"/>
              </a:spcBef>
              <a:spcAft>
                <a:spcPts val="1200"/>
              </a:spcAft>
              <a:buClr>
                <a:srgbClr val="000000"/>
              </a:buClr>
              <a:buAutoNum type="arabicPlain" startAt="37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$e Germany $2 </a:t>
            </a:r>
            <a:r>
              <a:rPr lang="en-US" sz="1600" dirty="0" err="1">
                <a:solidFill>
                  <a:srgbClr val="000000"/>
                </a:solidFill>
                <a:latin typeface="Calibri" pitchFamily="34" charset="0"/>
                <a:cs typeface="Microsoft YaHei"/>
              </a:rPr>
              <a:t>naf</a:t>
            </a:r>
            <a:endParaRPr lang="en-US" sz="1600" dirty="0">
              <a:solidFill>
                <a:srgbClr val="000000"/>
              </a:solidFill>
              <a:latin typeface="Calibri" pitchFamily="34" charset="0"/>
              <a:cs typeface="Microsoft YaHei"/>
            </a:endParaRPr>
          </a:p>
          <a:p>
            <a:pPr lvl="1" indent="0">
              <a:spcBef>
                <a:spcPts val="0"/>
              </a:spcBef>
              <a:spcAft>
                <a:spcPts val="1200"/>
              </a:spcAft>
              <a:buClr>
                <a:srgbClr val="000000"/>
              </a:buCl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370		$e Spain $2 </a:t>
            </a:r>
            <a:r>
              <a:rPr lang="en-US" sz="1600" dirty="0" err="1">
                <a:solidFill>
                  <a:srgbClr val="000000"/>
                </a:solidFill>
                <a:latin typeface="Calibri" pitchFamily="34" charset="0"/>
                <a:cs typeface="Microsoft YaHei"/>
              </a:rPr>
              <a:t>naf</a:t>
            </a:r>
            <a:endParaRPr lang="en-US" sz="1600" dirty="0">
              <a:solidFill>
                <a:srgbClr val="000000"/>
              </a:solidFill>
              <a:latin typeface="Calibri" pitchFamily="34" charset="0"/>
              <a:cs typeface="Microsoft YaHei"/>
            </a:endParaRPr>
          </a:p>
          <a:p>
            <a:pPr marL="331788" indent="-331788">
              <a:spcBef>
                <a:spcPts val="0"/>
              </a:spcBef>
              <a:spcAft>
                <a:spcPts val="1200"/>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smtClean="0">
                <a:solidFill>
                  <a:srgbClr val="000000"/>
                </a:solidFill>
                <a:latin typeface="Calibri" pitchFamily="34" charset="0"/>
                <a:cs typeface="Microsoft YaHei"/>
              </a:rPr>
              <a:t>Si se </a:t>
            </a:r>
            <a:r>
              <a:rPr lang="en-US" sz="1600" dirty="0" err="1" smtClean="0">
                <a:solidFill>
                  <a:srgbClr val="000000"/>
                </a:solidFill>
                <a:latin typeface="Calibri" pitchFamily="34" charset="0"/>
                <a:cs typeface="Microsoft YaHei"/>
              </a:rPr>
              <a:t>agrega</a:t>
            </a:r>
            <a:r>
              <a:rPr lang="en-US" sz="1600" dirty="0" smtClean="0">
                <a:solidFill>
                  <a:srgbClr val="000000"/>
                </a:solidFill>
                <a:latin typeface="Calibri" pitchFamily="34" charset="0"/>
                <a:cs typeface="Microsoft YaHei"/>
              </a:rPr>
              <a:t> al </a:t>
            </a:r>
            <a:r>
              <a:rPr lang="en-US" sz="1600" dirty="0" err="1" smtClean="0">
                <a:solidFill>
                  <a:srgbClr val="000000"/>
                </a:solidFill>
                <a:latin typeface="Calibri" pitchFamily="34" charset="0"/>
                <a:cs typeface="Microsoft YaHei"/>
              </a:rPr>
              <a:t>punto</a:t>
            </a:r>
            <a:r>
              <a:rPr lang="en-US" sz="1600" dirty="0" smtClean="0">
                <a:solidFill>
                  <a:srgbClr val="000000"/>
                </a:solidFill>
                <a:latin typeface="Calibri" pitchFamily="34" charset="0"/>
                <a:cs typeface="Microsoft YaHei"/>
              </a:rPr>
              <a:t> de </a:t>
            </a:r>
            <a:r>
              <a:rPr lang="en-US" sz="1600" dirty="0" err="1" smtClean="0">
                <a:solidFill>
                  <a:srgbClr val="000000"/>
                </a:solidFill>
                <a:latin typeface="Calibri" pitchFamily="34" charset="0"/>
                <a:cs typeface="Microsoft YaHei"/>
              </a:rPr>
              <a:t>acceso</a:t>
            </a:r>
            <a:r>
              <a:rPr lang="en-US" sz="1600" dirty="0" smtClean="0">
                <a:solidFill>
                  <a:srgbClr val="000000"/>
                </a:solidFill>
                <a:latin typeface="Calibri" pitchFamily="34" charset="0"/>
                <a:cs typeface="Microsoft YaHei"/>
              </a:rPr>
              <a:t>, register entre </a:t>
            </a:r>
            <a:r>
              <a:rPr lang="en-US" sz="1600" dirty="0" err="1" smtClean="0">
                <a:solidFill>
                  <a:srgbClr val="000000"/>
                </a:solidFill>
                <a:latin typeface="Calibri" pitchFamily="34" charset="0"/>
                <a:cs typeface="Microsoft YaHei"/>
              </a:rPr>
              <a:t>paréntesis</a:t>
            </a:r>
            <a:r>
              <a:rPr lang="en-US" sz="1600" dirty="0" smtClean="0">
                <a:solidFill>
                  <a:srgbClr val="000000"/>
                </a:solidFill>
                <a:latin typeface="Calibri" pitchFamily="34" charset="0"/>
                <a:cs typeface="Microsoft YaHei"/>
              </a:rPr>
              <a:t> sin </a:t>
            </a:r>
            <a:r>
              <a:rPr lang="en-US" sz="1600" dirty="0" err="1" smtClean="0">
                <a:solidFill>
                  <a:srgbClr val="000000"/>
                </a:solidFill>
                <a:latin typeface="Calibri" pitchFamily="34" charset="0"/>
                <a:cs typeface="Microsoft YaHei"/>
              </a:rPr>
              <a:t>codificación</a:t>
            </a:r>
            <a:r>
              <a:rPr lang="en-US" sz="1600" dirty="0" smtClean="0">
                <a:solidFill>
                  <a:srgbClr val="000000"/>
                </a:solidFill>
                <a:latin typeface="Calibri" pitchFamily="34" charset="0"/>
                <a:cs typeface="Microsoft YaHei"/>
              </a:rPr>
              <a:t> de </a:t>
            </a:r>
            <a:r>
              <a:rPr lang="en-US" sz="1600" dirty="0" err="1" smtClean="0">
                <a:solidFill>
                  <a:srgbClr val="000000"/>
                </a:solidFill>
                <a:latin typeface="Calibri" pitchFamily="34" charset="0"/>
                <a:cs typeface="Microsoft YaHei"/>
              </a:rPr>
              <a:t>subcampo</a:t>
            </a:r>
            <a:endParaRPr lang="en-US" sz="1600" dirty="0">
              <a:solidFill>
                <a:srgbClr val="000000"/>
              </a:solidFill>
              <a:latin typeface="Calibri" pitchFamily="34" charset="0"/>
              <a:cs typeface="Microsoft YaHei"/>
            </a:endParaRPr>
          </a:p>
          <a:p>
            <a:pPr marL="331788" indent="-331788">
              <a:spcBef>
                <a:spcPts val="0"/>
              </a:spcBef>
              <a:spcAft>
                <a:spcPts val="1200"/>
              </a:spcAft>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		110	2_ 	Children’s Center (Hamden, Conn.)</a:t>
            </a:r>
          </a:p>
          <a:p>
            <a:pPr marL="331788" indent="-331788">
              <a:spcBef>
                <a:spcPts val="0"/>
              </a:spcBef>
              <a:spcAft>
                <a:spcPts val="1200"/>
              </a:spcAft>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		110 	2_ 	Children’s Center (Salt Lake City, Utah)</a:t>
            </a:r>
          </a:p>
          <a:p>
            <a:pPr marL="331788" indent="-331788">
              <a:spcBef>
                <a:spcPts val="0"/>
              </a:spcBef>
              <a:spcAft>
                <a:spcPts val="1200"/>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		111 	2_	</a:t>
            </a:r>
            <a:r>
              <a:rPr lang="en-US" sz="1600" dirty="0" err="1">
                <a:solidFill>
                  <a:srgbClr val="000000"/>
                </a:solidFill>
                <a:latin typeface="Calibri" pitchFamily="34" charset="0"/>
                <a:cs typeface="Microsoft YaHei"/>
              </a:rPr>
              <a:t>Congreso</a:t>
            </a:r>
            <a:r>
              <a:rPr lang="en-US" sz="1600" dirty="0">
                <a:solidFill>
                  <a:srgbClr val="000000"/>
                </a:solidFill>
                <a:latin typeface="Calibri" pitchFamily="34" charset="0"/>
                <a:cs typeface="Microsoft YaHei"/>
              </a:rPr>
              <a:t> </a:t>
            </a:r>
            <a:r>
              <a:rPr lang="en-US" sz="1600" dirty="0" err="1">
                <a:solidFill>
                  <a:srgbClr val="000000"/>
                </a:solidFill>
                <a:latin typeface="Calibri" pitchFamily="34" charset="0"/>
                <a:cs typeface="Microsoft YaHei"/>
              </a:rPr>
              <a:t>Internacional</a:t>
            </a:r>
            <a:r>
              <a:rPr lang="en-US" sz="1600" dirty="0">
                <a:solidFill>
                  <a:srgbClr val="000000"/>
                </a:solidFill>
                <a:latin typeface="Calibri" pitchFamily="34" charset="0"/>
                <a:cs typeface="Microsoft YaHei"/>
              </a:rPr>
              <a:t> de </a:t>
            </a:r>
            <a:r>
              <a:rPr lang="en-US" sz="1600" dirty="0" err="1">
                <a:solidFill>
                  <a:srgbClr val="000000"/>
                </a:solidFill>
                <a:latin typeface="Calibri" pitchFamily="34" charset="0"/>
                <a:cs typeface="Microsoft YaHei"/>
              </a:rPr>
              <a:t>Linguística</a:t>
            </a:r>
            <a:r>
              <a:rPr lang="en-US" sz="1600" dirty="0">
                <a:solidFill>
                  <a:srgbClr val="000000"/>
                </a:solidFill>
                <a:latin typeface="Calibri" pitchFamily="34" charset="0"/>
                <a:cs typeface="Microsoft YaHei"/>
              </a:rPr>
              <a:t> </a:t>
            </a:r>
            <a:r>
              <a:rPr lang="en-US" sz="1600" dirty="0" err="1">
                <a:solidFill>
                  <a:srgbClr val="000000"/>
                </a:solidFill>
                <a:latin typeface="Calibri" pitchFamily="34" charset="0"/>
                <a:cs typeface="Microsoft YaHei"/>
              </a:rPr>
              <a:t>Hispánica</a:t>
            </a:r>
            <a:r>
              <a:rPr lang="en-US" sz="1600" dirty="0">
                <a:solidFill>
                  <a:srgbClr val="000000"/>
                </a:solidFill>
                <a:latin typeface="Calibri" pitchFamily="34" charset="0"/>
                <a:cs typeface="Microsoft YaHei"/>
              </a:rPr>
              <a:t> (Germany)</a:t>
            </a:r>
          </a:p>
          <a:p>
            <a:pPr marL="331788" indent="-331788">
              <a:spcBef>
                <a:spcPts val="0"/>
              </a:spcBef>
              <a:spcAft>
                <a:spcPts val="1200"/>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		111 	2_ 	</a:t>
            </a:r>
            <a:r>
              <a:rPr lang="en-US" sz="1600" dirty="0" err="1">
                <a:solidFill>
                  <a:srgbClr val="000000"/>
                </a:solidFill>
                <a:latin typeface="Calibri" pitchFamily="34" charset="0"/>
                <a:cs typeface="Microsoft YaHei"/>
              </a:rPr>
              <a:t>Congreso</a:t>
            </a:r>
            <a:r>
              <a:rPr lang="en-US" sz="1600" dirty="0">
                <a:solidFill>
                  <a:srgbClr val="000000"/>
                </a:solidFill>
                <a:latin typeface="Calibri" pitchFamily="34" charset="0"/>
                <a:cs typeface="Microsoft YaHei"/>
              </a:rPr>
              <a:t> </a:t>
            </a:r>
            <a:r>
              <a:rPr lang="en-US" sz="1600" dirty="0" err="1">
                <a:solidFill>
                  <a:srgbClr val="000000"/>
                </a:solidFill>
                <a:latin typeface="Calibri" pitchFamily="34" charset="0"/>
                <a:cs typeface="Microsoft YaHei"/>
              </a:rPr>
              <a:t>Internacional</a:t>
            </a:r>
            <a:r>
              <a:rPr lang="en-US" sz="1600" dirty="0">
                <a:solidFill>
                  <a:srgbClr val="000000"/>
                </a:solidFill>
                <a:latin typeface="Calibri" pitchFamily="34" charset="0"/>
                <a:cs typeface="Microsoft YaHei"/>
              </a:rPr>
              <a:t> de </a:t>
            </a:r>
            <a:r>
              <a:rPr lang="en-US" sz="1600" dirty="0" err="1">
                <a:solidFill>
                  <a:srgbClr val="000000"/>
                </a:solidFill>
                <a:latin typeface="Calibri" pitchFamily="34" charset="0"/>
                <a:cs typeface="Microsoft YaHei"/>
              </a:rPr>
              <a:t>Linguística</a:t>
            </a:r>
            <a:r>
              <a:rPr lang="en-US" sz="1600" dirty="0">
                <a:solidFill>
                  <a:srgbClr val="000000"/>
                </a:solidFill>
                <a:latin typeface="Calibri" pitchFamily="34" charset="0"/>
                <a:cs typeface="Microsoft YaHei"/>
              </a:rPr>
              <a:t> </a:t>
            </a:r>
            <a:r>
              <a:rPr lang="en-US" sz="1600" dirty="0" err="1">
                <a:solidFill>
                  <a:srgbClr val="000000"/>
                </a:solidFill>
                <a:latin typeface="Calibri" pitchFamily="34" charset="0"/>
                <a:cs typeface="Microsoft YaHei"/>
              </a:rPr>
              <a:t>Hispánica</a:t>
            </a:r>
            <a:r>
              <a:rPr lang="en-US" sz="1600" dirty="0">
                <a:solidFill>
                  <a:srgbClr val="000000"/>
                </a:solidFill>
                <a:latin typeface="Calibri" pitchFamily="34" charset="0"/>
                <a:cs typeface="Microsoft YaHei"/>
              </a:rPr>
              <a:t> (Spain)</a:t>
            </a:r>
            <a:endParaRPr lang="en-US" sz="2000" dirty="0">
              <a:solidFill>
                <a:srgbClr val="000000"/>
              </a:solidFill>
              <a:latin typeface="Calibri" pitchFamily="34" charset="0"/>
              <a:cs typeface="Microsoft YaHei"/>
            </a:endParaRPr>
          </a:p>
          <a:p>
            <a:pPr marL="331788" indent="-331788">
              <a:spcBef>
                <a:spcPts val="638"/>
              </a:spcBef>
              <a:spcAft>
                <a:spcPts val="1425"/>
              </a:spcAft>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2400" dirty="0">
              <a:solidFill>
                <a:srgbClr val="000000"/>
              </a:solidFill>
              <a:latin typeface="Calibri" pitchFamily="34" charset="0"/>
              <a:cs typeface="Microsoft YaHei"/>
            </a:endParaRPr>
          </a:p>
        </p:txBody>
      </p:sp>
      <p:sp>
        <p:nvSpPr>
          <p:cNvPr id="160772"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3FC85037-6566-48C2-8542-14819ECE169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68</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2818"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Ejercicio</a:t>
            </a:r>
            <a:endParaRPr lang="en-US" sz="4400" dirty="0">
              <a:solidFill>
                <a:srgbClr val="000000"/>
              </a:solidFill>
              <a:latin typeface="Calibri" pitchFamily="34" charset="0"/>
              <a:cs typeface="Microsoft YaHei"/>
            </a:endParaRPr>
          </a:p>
        </p:txBody>
      </p:sp>
      <p:sp>
        <p:nvSpPr>
          <p:cNvPr id="162819" name="Text Box 2"/>
          <p:cNvSpPr txBox="1">
            <a:spLocks noChangeArrowheads="1"/>
          </p:cNvSpPr>
          <p:nvPr/>
        </p:nvSpPr>
        <p:spPr bwMode="auto">
          <a:xfrm>
            <a:off x="457200" y="2133600"/>
            <a:ext cx="8229600" cy="3992563"/>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i="1" dirty="0" err="1" smtClean="0">
                <a:solidFill>
                  <a:srgbClr val="000000"/>
                </a:solidFill>
                <a:latin typeface="Calibri" pitchFamily="34" charset="0"/>
                <a:cs typeface="Microsoft YaHei"/>
              </a:rPr>
              <a:t>Registre</a:t>
            </a:r>
            <a:r>
              <a:rPr lang="en-US" sz="3200" i="1" dirty="0" smtClean="0">
                <a:solidFill>
                  <a:srgbClr val="000000"/>
                </a:solidFill>
                <a:latin typeface="Calibri" pitchFamily="34" charset="0"/>
                <a:cs typeface="Microsoft YaHei"/>
              </a:rPr>
              <a:t> </a:t>
            </a:r>
            <a:r>
              <a:rPr lang="en-US" sz="3200" i="1" dirty="0">
                <a:solidFill>
                  <a:srgbClr val="000000"/>
                </a:solidFill>
                <a:latin typeface="Calibri" pitchFamily="34" charset="0"/>
                <a:cs typeface="Microsoft YaHei"/>
              </a:rPr>
              <a:t>en el campo </a:t>
            </a:r>
            <a:r>
              <a:rPr lang="en-US" sz="3200" i="1" dirty="0" smtClean="0">
                <a:solidFill>
                  <a:srgbClr val="000000"/>
                </a:solidFill>
                <a:latin typeface="Calibri" pitchFamily="34" charset="0"/>
                <a:cs typeface="Microsoft YaHei"/>
              </a:rPr>
              <a:t>370: el </a:t>
            </a:r>
            <a:r>
              <a:rPr lang="en-US" sz="3200" i="1" dirty="0">
                <a:solidFill>
                  <a:srgbClr val="000000"/>
                </a:solidFill>
                <a:latin typeface="Calibri" pitchFamily="34" charset="0"/>
                <a:cs typeface="Microsoft YaHei"/>
              </a:rPr>
              <a:t>L</a:t>
            </a:r>
            <a:r>
              <a:rPr lang="en-US" sz="3200" i="1" dirty="0" smtClean="0">
                <a:solidFill>
                  <a:srgbClr val="000000"/>
                </a:solidFill>
                <a:latin typeface="Calibri" pitchFamily="34" charset="0"/>
                <a:cs typeface="Microsoft YaHei"/>
              </a:rPr>
              <a:t>ugar </a:t>
            </a:r>
            <a:r>
              <a:rPr lang="en-US" sz="3200" i="1" dirty="0" err="1">
                <a:solidFill>
                  <a:srgbClr val="000000"/>
                </a:solidFill>
                <a:latin typeface="Calibri" pitchFamily="34" charset="0"/>
                <a:cs typeface="Microsoft YaHei"/>
              </a:rPr>
              <a:t>A</a:t>
            </a:r>
            <a:r>
              <a:rPr lang="en-US" sz="3200" i="1" dirty="0" err="1" smtClean="0">
                <a:solidFill>
                  <a:srgbClr val="000000"/>
                </a:solidFill>
                <a:latin typeface="Calibri" pitchFamily="34" charset="0"/>
                <a:cs typeface="Microsoft YaHei"/>
              </a:rPr>
              <a:t>sociado</a:t>
            </a:r>
            <a:r>
              <a:rPr lang="en-US" sz="3200" i="1" dirty="0" smtClean="0">
                <a:solidFill>
                  <a:srgbClr val="000000"/>
                </a:solidFill>
                <a:latin typeface="Calibri" pitchFamily="34" charset="0"/>
                <a:cs typeface="Microsoft YaHei"/>
              </a:rPr>
              <a:t> con la Geological </a:t>
            </a:r>
            <a:r>
              <a:rPr lang="en-US" sz="3200" i="1" dirty="0">
                <a:solidFill>
                  <a:srgbClr val="000000"/>
                </a:solidFill>
                <a:latin typeface="Calibri" pitchFamily="34" charset="0"/>
                <a:cs typeface="Microsoft YaHei"/>
              </a:rPr>
              <a:t>Society of </a:t>
            </a:r>
            <a:r>
              <a:rPr lang="en-US" sz="3200" i="1" dirty="0" smtClean="0">
                <a:solidFill>
                  <a:srgbClr val="000000"/>
                </a:solidFill>
                <a:latin typeface="Calibri" pitchFamily="34" charset="0"/>
                <a:cs typeface="Microsoft YaHei"/>
              </a:rPr>
              <a:t>America</a:t>
            </a:r>
            <a:endParaRPr lang="en-US" sz="3200" i="1" dirty="0">
              <a:solidFill>
                <a:srgbClr val="000000"/>
              </a:solidFill>
              <a:latin typeface="Calibri" pitchFamily="34" charset="0"/>
              <a:cs typeface="Microsoft YaHei"/>
            </a:endParaRPr>
          </a:p>
        </p:txBody>
      </p:sp>
      <p:sp>
        <p:nvSpPr>
          <p:cNvPr id="16282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A232A6DE-35C1-483D-BD00-F0C001BCA430}"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69</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4866"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a:solidFill>
                  <a:srgbClr val="000000"/>
                </a:solidFill>
                <a:latin typeface="Calibri" pitchFamily="34" charset="0"/>
                <a:cs typeface="Microsoft YaHei"/>
              </a:rPr>
              <a:t>Ejercicio</a:t>
            </a:r>
            <a:endParaRPr lang="en-US" sz="4400" dirty="0">
              <a:solidFill>
                <a:srgbClr val="000000"/>
              </a:solidFill>
              <a:latin typeface="Calibri" pitchFamily="34" charset="0"/>
              <a:cs typeface="Microsoft YaHei"/>
            </a:endParaRPr>
          </a:p>
        </p:txBody>
      </p:sp>
      <p:sp>
        <p:nvSpPr>
          <p:cNvPr id="164867"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i="1" dirty="0" err="1" smtClean="0">
                <a:solidFill>
                  <a:srgbClr val="000000"/>
                </a:solidFill>
                <a:latin typeface="Calibri" pitchFamily="34" charset="0"/>
                <a:cs typeface="Microsoft YaHei"/>
              </a:rPr>
              <a:t>Registre</a:t>
            </a:r>
            <a:r>
              <a:rPr lang="en-US" sz="3200" i="1" dirty="0">
                <a:solidFill>
                  <a:srgbClr val="000000"/>
                </a:solidFill>
                <a:latin typeface="Calibri" pitchFamily="34" charset="0"/>
                <a:cs typeface="Microsoft YaHei"/>
              </a:rPr>
              <a:t> en el campo MARC </a:t>
            </a:r>
            <a:r>
              <a:rPr lang="en-US" sz="3200" i="1" dirty="0" smtClean="0">
                <a:solidFill>
                  <a:srgbClr val="000000"/>
                </a:solidFill>
                <a:latin typeface="Calibri" pitchFamily="34" charset="0"/>
                <a:cs typeface="Microsoft YaHei"/>
              </a:rPr>
              <a:t>046:  el(los) </a:t>
            </a:r>
            <a:r>
              <a:rPr lang="en-US" sz="3200" i="1" dirty="0" err="1" smtClean="0">
                <a:solidFill>
                  <a:srgbClr val="000000"/>
                </a:solidFill>
                <a:latin typeface="Calibri" pitchFamily="34" charset="0"/>
                <a:cs typeface="Microsoft YaHei"/>
              </a:rPr>
              <a:t>elemento</a:t>
            </a:r>
            <a:r>
              <a:rPr lang="en-US" sz="3200" i="1" dirty="0" smtClean="0">
                <a:solidFill>
                  <a:srgbClr val="000000"/>
                </a:solidFill>
                <a:latin typeface="Calibri" pitchFamily="34" charset="0"/>
                <a:cs typeface="Microsoft YaHei"/>
              </a:rPr>
              <a:t>(s) </a:t>
            </a:r>
            <a:r>
              <a:rPr lang="en-US" sz="3200" i="1" dirty="0" err="1" smtClean="0">
                <a:solidFill>
                  <a:srgbClr val="000000"/>
                </a:solidFill>
                <a:latin typeface="Calibri" pitchFamily="34" charset="0"/>
                <a:cs typeface="Microsoft YaHei"/>
              </a:rPr>
              <a:t>fecha</a:t>
            </a:r>
            <a:r>
              <a:rPr lang="en-US" sz="3200" i="1" dirty="0" smtClean="0">
                <a:solidFill>
                  <a:srgbClr val="000000"/>
                </a:solidFill>
                <a:latin typeface="Calibri" pitchFamily="34" charset="0"/>
                <a:cs typeface="Microsoft YaHei"/>
              </a:rPr>
              <a:t> para la Geological </a:t>
            </a:r>
            <a:r>
              <a:rPr lang="en-US" sz="3200" i="1" dirty="0">
                <a:solidFill>
                  <a:srgbClr val="000000"/>
                </a:solidFill>
                <a:latin typeface="Calibri" pitchFamily="34" charset="0"/>
                <a:cs typeface="Microsoft YaHei"/>
              </a:rPr>
              <a:t>Society of America </a:t>
            </a:r>
            <a:r>
              <a:rPr lang="en-US" sz="3200" i="1" dirty="0" err="1" smtClean="0">
                <a:solidFill>
                  <a:srgbClr val="000000"/>
                </a:solidFill>
                <a:latin typeface="Calibri" pitchFamily="34" charset="0"/>
                <a:cs typeface="Microsoft YaHei"/>
              </a:rPr>
              <a:t>subcampo</a:t>
            </a:r>
            <a:r>
              <a:rPr lang="en-US" sz="3200" i="1" dirty="0" smtClean="0">
                <a:solidFill>
                  <a:srgbClr val="000000"/>
                </a:solidFill>
                <a:latin typeface="Calibri" pitchFamily="34" charset="0"/>
                <a:cs typeface="Microsoft YaHei"/>
              </a:rPr>
              <a:t> $s y/o $t</a:t>
            </a:r>
            <a:endParaRPr lang="en-US" sz="3200" i="1"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i="1" dirty="0">
              <a:solidFill>
                <a:srgbClr val="000000"/>
              </a:solidFill>
              <a:latin typeface="Calibri" pitchFamily="34" charset="0"/>
              <a:cs typeface="Microsoft YaHei"/>
            </a:endParaRPr>
          </a:p>
        </p:txBody>
      </p:sp>
      <p:sp>
        <p:nvSpPr>
          <p:cNvPr id="16486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4875575D-48CD-4EEF-97F5-BC72DBFC8685}"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70</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91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Institución</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asociada</a:t>
            </a:r>
            <a:r>
              <a:rPr lang="en-US" sz="4400" dirty="0" smtClean="0">
                <a:solidFill>
                  <a:srgbClr val="000000"/>
                </a:solidFill>
                <a:latin typeface="Calibri" pitchFamily="34" charset="0"/>
                <a:cs typeface="Microsoft YaHei"/>
              </a:rPr>
              <a:t> (RDA </a:t>
            </a:r>
            <a:r>
              <a:rPr lang="en-US" sz="4400" dirty="0">
                <a:solidFill>
                  <a:srgbClr val="000000"/>
                </a:solidFill>
                <a:latin typeface="Calibri" pitchFamily="34" charset="0"/>
                <a:cs typeface="Microsoft YaHei"/>
              </a:rPr>
              <a:t>11.5)</a:t>
            </a:r>
          </a:p>
        </p:txBody>
      </p:sp>
      <p:sp>
        <p:nvSpPr>
          <p:cNvPr id="166915" name="Text Box 2"/>
          <p:cNvSpPr txBox="1">
            <a:spLocks noChangeArrowheads="1"/>
          </p:cNvSpPr>
          <p:nvPr/>
        </p:nvSpPr>
        <p:spPr bwMode="auto">
          <a:xfrm>
            <a:off x="457200" y="1325563"/>
            <a:ext cx="8458200" cy="5303837"/>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err="1" smtClean="0">
                <a:solidFill>
                  <a:srgbClr val="000000"/>
                </a:solidFill>
                <a:latin typeface="Calibri" pitchFamily="34" charset="0"/>
                <a:cs typeface="Microsoft YaHei"/>
              </a:rPr>
              <a:t>Elemento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núcleo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únicamente</a:t>
            </a:r>
            <a:r>
              <a:rPr lang="en-US" sz="3200" dirty="0" smtClean="0">
                <a:solidFill>
                  <a:srgbClr val="000000"/>
                </a:solidFill>
                <a:latin typeface="Calibri" pitchFamily="34" charset="0"/>
                <a:cs typeface="Microsoft YaHei"/>
              </a:rPr>
              <a:t>  </a:t>
            </a:r>
            <a:r>
              <a:rPr lang="en-US" sz="3200" i="1" dirty="0" err="1" smtClean="0">
                <a:solidFill>
                  <a:srgbClr val="000000"/>
                </a:solidFill>
                <a:latin typeface="Calibri" pitchFamily="34" charset="0"/>
                <a:cs typeface="Microsoft YaHei"/>
              </a:rPr>
              <a:t>si</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a:p>
            <a:pPr marL="736600" lvl="1" indent="-279400">
              <a:spcBef>
                <a:spcPts val="638"/>
              </a:spcBef>
              <a:spcAft>
                <a:spcPts val="1425"/>
              </a:spcAft>
              <a:buClr>
                <a:srgbClr val="000000"/>
              </a:buClr>
              <a:buFont typeface="Calibri" pitchFamily="34"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err="1" smtClean="0">
                <a:solidFill>
                  <a:srgbClr val="000000"/>
                </a:solidFill>
                <a:latin typeface="Calibri" pitchFamily="34" charset="0"/>
                <a:cs typeface="Microsoft YaHei"/>
              </a:rPr>
              <a:t>Conferencias</a:t>
            </a:r>
            <a:r>
              <a:rPr lang="en-US" sz="3200" dirty="0">
                <a:solidFill>
                  <a:srgbClr val="000000"/>
                </a:solidFill>
                <a:latin typeface="Calibri" pitchFamily="34" charset="0"/>
                <a:cs typeface="Microsoft YaHei"/>
              </a:rPr>
              <a:t>: </a:t>
            </a:r>
            <a:r>
              <a:rPr lang="en-US" sz="3200" dirty="0" smtClean="0">
                <a:solidFill>
                  <a:srgbClr val="000000"/>
                </a:solidFill>
                <a:latin typeface="Calibri" pitchFamily="34" charset="0"/>
                <a:cs typeface="Microsoft YaHei"/>
              </a:rPr>
              <a:t>La </a:t>
            </a:r>
            <a:r>
              <a:rPr lang="en-US" sz="3200" dirty="0" err="1" smtClean="0">
                <a:solidFill>
                  <a:srgbClr val="000000"/>
                </a:solidFill>
                <a:latin typeface="Calibri" pitchFamily="34" charset="0"/>
                <a:cs typeface="Microsoft YaHei"/>
              </a:rPr>
              <a:t>institución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provee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mejor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identificación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que</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lugar</a:t>
            </a:r>
            <a:endParaRPr lang="en-US" sz="3200" dirty="0">
              <a:solidFill>
                <a:srgbClr val="000000"/>
              </a:solidFill>
              <a:latin typeface="Calibri" pitchFamily="34" charset="0"/>
              <a:cs typeface="Microsoft YaHei"/>
            </a:endParaRPr>
          </a:p>
          <a:p>
            <a:pPr marL="736600" lvl="1" indent="-279400">
              <a:spcBef>
                <a:spcPts val="638"/>
              </a:spcBef>
              <a:spcAft>
                <a:spcPts val="2400"/>
              </a:spcAft>
              <a:buClr>
                <a:srgbClr val="000000"/>
              </a:buClr>
              <a:buFont typeface="Calibri" pitchFamily="34"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err="1" smtClean="0">
                <a:solidFill>
                  <a:srgbClr val="000000"/>
                </a:solidFill>
                <a:latin typeface="Calibri" pitchFamily="34" charset="0"/>
                <a:cs typeface="Microsoft YaHei"/>
              </a:rPr>
              <a:t>Otras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entidades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corporativas</a:t>
            </a:r>
            <a:r>
              <a:rPr lang="en-US" sz="3200" dirty="0" smtClean="0">
                <a:solidFill>
                  <a:srgbClr val="000000"/>
                </a:solidFill>
                <a:latin typeface="Calibri" pitchFamily="34" charset="0"/>
                <a:cs typeface="Microsoft YaHei"/>
              </a:rPr>
              <a:t>: Son </a:t>
            </a:r>
            <a:r>
              <a:rPr lang="en-US" sz="3200" dirty="0" err="1" smtClean="0">
                <a:solidFill>
                  <a:srgbClr val="000000"/>
                </a:solidFill>
                <a:latin typeface="Calibri" pitchFamily="34" charset="0"/>
                <a:cs typeface="Microsoft YaHei"/>
              </a:rPr>
              <a:t>necesarias</a:t>
            </a:r>
            <a:r>
              <a:rPr lang="en-US" sz="3200" dirty="0" smtClean="0">
                <a:solidFill>
                  <a:srgbClr val="000000"/>
                </a:solidFill>
                <a:latin typeface="Calibri" pitchFamily="34" charset="0"/>
                <a:cs typeface="Microsoft YaHei"/>
              </a:rPr>
              <a:t> para </a:t>
            </a:r>
            <a:r>
              <a:rPr lang="en-US" sz="3200" dirty="0" err="1" smtClean="0">
                <a:solidFill>
                  <a:srgbClr val="000000"/>
                </a:solidFill>
                <a:latin typeface="Calibri" pitchFamily="34" charset="0"/>
                <a:cs typeface="Microsoft YaHei"/>
              </a:rPr>
              <a:t>diferenciar</a:t>
            </a:r>
            <a:r>
              <a:rPr lang="en-US" sz="3200" dirty="0" smtClean="0">
                <a:solidFill>
                  <a:srgbClr val="000000"/>
                </a:solidFill>
                <a:latin typeface="Calibri" pitchFamily="34" charset="0"/>
                <a:cs typeface="Microsoft YaHei"/>
              </a:rPr>
              <a:t> y </a:t>
            </a:r>
            <a:r>
              <a:rPr lang="en-US" sz="3200" dirty="0" err="1" smtClean="0">
                <a:solidFill>
                  <a:srgbClr val="000000"/>
                </a:solidFill>
                <a:latin typeface="Calibri" pitchFamily="34" charset="0"/>
                <a:cs typeface="Microsoft YaHei"/>
              </a:rPr>
              <a:t>proveen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mejor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identificación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que</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lugar</a:t>
            </a:r>
            <a:endParaRPr lang="en-US" sz="3200" dirty="0" smtClean="0">
              <a:solidFill>
                <a:srgbClr val="000000"/>
              </a:solidFill>
              <a:latin typeface="Calibri" pitchFamily="34" charset="0"/>
              <a:cs typeface="Microsoft YaHei"/>
            </a:endParaRPr>
          </a:p>
          <a:p>
            <a:pPr marL="457200" lvl="1" indent="0">
              <a:spcBef>
                <a:spcPts val="638"/>
              </a:spcBef>
              <a:spcAft>
                <a:spcPts val="2400"/>
              </a:spcAft>
              <a:buClr>
                <a:srgbClr val="000000"/>
              </a:buCl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smtClean="0">
                <a:solidFill>
                  <a:srgbClr val="000000"/>
                </a:solidFill>
                <a:latin typeface="Calibri" pitchFamily="34" charset="0"/>
                <a:cs typeface="Microsoft YaHei"/>
              </a:rPr>
              <a:t>110 </a:t>
            </a:r>
            <a:r>
              <a:rPr lang="en-US" sz="2800" dirty="0">
                <a:solidFill>
                  <a:srgbClr val="000000"/>
                </a:solidFill>
                <a:latin typeface="Calibri" pitchFamily="34" charset="0"/>
                <a:cs typeface="Microsoft YaHei"/>
              </a:rPr>
              <a:t>2_ National Portrait Gallery (Smithsonian Institution)</a:t>
            </a:r>
          </a:p>
          <a:p>
            <a:pPr marL="331788" indent="-331788">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smtClean="0">
                <a:solidFill>
                  <a:srgbClr val="000000"/>
                </a:solidFill>
                <a:latin typeface="Calibri" pitchFamily="34" charset="0"/>
                <a:cs typeface="Microsoft YaHei"/>
              </a:rPr>
              <a:t>	 373      </a:t>
            </a:r>
            <a:r>
              <a:rPr lang="en-US" sz="2800" dirty="0">
                <a:solidFill>
                  <a:srgbClr val="000000"/>
                </a:solidFill>
                <a:latin typeface="Calibri" pitchFamily="34" charset="0"/>
                <a:cs typeface="Microsoft YaHei"/>
              </a:rPr>
              <a:t>Smithsonian Institution $2 </a:t>
            </a:r>
            <a:r>
              <a:rPr lang="en-US" sz="2800" dirty="0" err="1">
                <a:solidFill>
                  <a:srgbClr val="000000"/>
                </a:solidFill>
                <a:latin typeface="Calibri" pitchFamily="34" charset="0"/>
                <a:cs typeface="Microsoft YaHei"/>
              </a:rPr>
              <a:t>naf</a:t>
            </a:r>
            <a:endParaRPr lang="en-US" sz="2800" dirty="0">
              <a:solidFill>
                <a:srgbClr val="000000"/>
              </a:solidFill>
              <a:latin typeface="Calibri" pitchFamily="34" charset="0"/>
              <a:cs typeface="Microsoft YaHei"/>
            </a:endParaRPr>
          </a:p>
        </p:txBody>
      </p:sp>
      <p:sp>
        <p:nvSpPr>
          <p:cNvPr id="16691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6D1877E9-0B29-4DD1-BD94-0BBAC34EE6DF}"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71</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ext Box 1"/>
          <p:cNvSpPr txBox="1">
            <a:spLocks noChangeArrowheads="1"/>
          </p:cNvSpPr>
          <p:nvPr/>
        </p:nvSpPr>
        <p:spPr bwMode="auto">
          <a:xfrm>
            <a:off x="457200" y="152400"/>
            <a:ext cx="8229600" cy="1524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Otra</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Designación</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Asociada</a:t>
            </a:r>
            <a:r>
              <a:rPr lang="en-US" sz="4400" dirty="0" smtClean="0">
                <a:solidFill>
                  <a:srgbClr val="000000"/>
                </a:solidFill>
                <a:latin typeface="Calibri" pitchFamily="34" charset="0"/>
                <a:cs typeface="Microsoft YaHei"/>
              </a:rPr>
              <a:t> con </a:t>
            </a:r>
            <a:r>
              <a:rPr lang="en-US" sz="4400" dirty="0" err="1" smtClean="0">
                <a:solidFill>
                  <a:srgbClr val="000000"/>
                </a:solidFill>
                <a:latin typeface="Calibri" pitchFamily="34" charset="0"/>
                <a:cs typeface="Microsoft YaHei"/>
              </a:rPr>
              <a:t>Entidad</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Corporativa</a:t>
            </a:r>
            <a:r>
              <a:rPr lang="en-US" sz="4400" dirty="0" smtClean="0">
                <a:solidFill>
                  <a:srgbClr val="000000"/>
                </a:solidFill>
                <a:latin typeface="Calibri" pitchFamily="34" charset="0"/>
                <a:cs typeface="Microsoft YaHei"/>
              </a:rPr>
              <a:t> </a:t>
            </a:r>
            <a:r>
              <a:rPr lang="en-US" sz="4400" dirty="0">
                <a:solidFill>
                  <a:srgbClr val="000000"/>
                </a:solidFill>
                <a:latin typeface="Calibri" pitchFamily="34" charset="0"/>
                <a:cs typeface="Microsoft YaHei"/>
              </a:rPr>
              <a:t>(RDA 11.7)</a:t>
            </a:r>
          </a:p>
        </p:txBody>
      </p:sp>
      <p:sp>
        <p:nvSpPr>
          <p:cNvPr id="193539" name="Text Box 2"/>
          <p:cNvSpPr txBox="1">
            <a:spLocks noChangeArrowheads="1"/>
          </p:cNvSpPr>
          <p:nvPr/>
        </p:nvSpPr>
        <p:spPr bwMode="auto">
          <a:xfrm>
            <a:off x="457200" y="1828800"/>
            <a:ext cx="8229600" cy="4953000"/>
          </a:xfrm>
          <a:prstGeom prst="rect">
            <a:avLst/>
          </a:prstGeom>
          <a:noFill/>
          <a:ln w="9525">
            <a:noFill/>
            <a:round/>
            <a:headEnd/>
            <a:tailEnd/>
          </a:ln>
        </p:spPr>
        <p:txBody>
          <a:bodyPr lIns="90000" tIns="45000" rIns="90000" bIns="45000"/>
          <a:lstStyle/>
          <a:p>
            <a:pPr marL="342900" indent="-342900">
              <a:spcBef>
                <a:spcPts val="0"/>
              </a:spcBef>
              <a:spcAft>
                <a:spcPts val="1425"/>
              </a:spcAft>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400" dirty="0" err="1" smtClean="0">
                <a:solidFill>
                  <a:srgbClr val="000000"/>
                </a:solidFill>
                <a:latin typeface="Calibri" pitchFamily="34" charset="0"/>
                <a:cs typeface="Microsoft YaHei"/>
              </a:rPr>
              <a:t>Tipo</a:t>
            </a:r>
            <a:r>
              <a:rPr lang="en-US" sz="2400" dirty="0" smtClean="0">
                <a:solidFill>
                  <a:srgbClr val="000000"/>
                </a:solidFill>
                <a:latin typeface="Calibri" pitchFamily="34" charset="0"/>
                <a:cs typeface="Microsoft YaHei"/>
              </a:rPr>
              <a:t> de </a:t>
            </a:r>
            <a:r>
              <a:rPr lang="en-US" sz="2400" dirty="0" err="1" smtClean="0">
                <a:solidFill>
                  <a:srgbClr val="000000"/>
                </a:solidFill>
                <a:latin typeface="Calibri" pitchFamily="34" charset="0"/>
                <a:cs typeface="Microsoft YaHei"/>
              </a:rPr>
              <a:t>entidad</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corporativa</a:t>
            </a:r>
            <a:endParaRPr lang="en-US" sz="2400" dirty="0">
              <a:solidFill>
                <a:srgbClr val="000000"/>
              </a:solidFill>
              <a:latin typeface="Calibri" pitchFamily="34" charset="0"/>
              <a:cs typeface="Microsoft YaHei"/>
            </a:endParaRP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000" dirty="0">
                <a:solidFill>
                  <a:srgbClr val="000000"/>
                </a:solidFill>
                <a:latin typeface="Calibri" pitchFamily="34" charset="0"/>
                <a:cs typeface="Microsoft YaHei"/>
              </a:rPr>
              <a:t>		$1.09 (Musical group)</a:t>
            </a: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000" dirty="0">
                <a:solidFill>
                  <a:srgbClr val="000000"/>
                </a:solidFill>
                <a:latin typeface="Calibri" pitchFamily="34" charset="0"/>
                <a:cs typeface="Microsoft YaHei"/>
              </a:rPr>
              <a:t>		AP2PC (Workshop)        </a:t>
            </a:r>
          </a:p>
          <a:p>
            <a:pPr marL="342900" indent="-342900">
              <a:spcBef>
                <a:spcPts val="0"/>
              </a:spcBef>
              <a:spcAft>
                <a:spcPts val="1425"/>
              </a:spcAft>
              <a:buClr>
                <a:srgbClr val="000000"/>
              </a:buClr>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400" dirty="0" err="1" smtClean="0">
                <a:solidFill>
                  <a:srgbClr val="000000"/>
                </a:solidFill>
                <a:latin typeface="Calibri" pitchFamily="34" charset="0"/>
                <a:cs typeface="Microsoft YaHei"/>
              </a:rPr>
              <a:t>Tipo</a:t>
            </a:r>
            <a:r>
              <a:rPr lang="en-US" sz="2400" dirty="0" smtClean="0">
                <a:solidFill>
                  <a:srgbClr val="000000"/>
                </a:solidFill>
                <a:latin typeface="Calibri" pitchFamily="34" charset="0"/>
                <a:cs typeface="Microsoft YaHei"/>
              </a:rPr>
              <a:t> de </a:t>
            </a:r>
            <a:r>
              <a:rPr lang="en-US" sz="2400" dirty="0" err="1" smtClean="0">
                <a:solidFill>
                  <a:srgbClr val="000000"/>
                </a:solidFill>
                <a:latin typeface="Calibri" pitchFamily="34" charset="0"/>
                <a:cs typeface="Microsoft YaHei"/>
              </a:rPr>
              <a:t>jurisdicción</a:t>
            </a:r>
            <a:endParaRPr lang="en-US" sz="2400" dirty="0">
              <a:solidFill>
                <a:srgbClr val="000000"/>
              </a:solidFill>
              <a:latin typeface="Calibri" pitchFamily="34" charset="0"/>
              <a:cs typeface="Microsoft YaHei"/>
            </a:endParaRP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400" dirty="0">
                <a:solidFill>
                  <a:srgbClr val="000000"/>
                </a:solidFill>
                <a:latin typeface="Calibri" pitchFamily="34" charset="0"/>
                <a:cs typeface="Microsoft YaHei"/>
              </a:rPr>
              <a:t>		</a:t>
            </a:r>
            <a:r>
              <a:rPr lang="en-US" sz="2000" dirty="0">
                <a:solidFill>
                  <a:srgbClr val="000000"/>
                </a:solidFill>
                <a:latin typeface="Calibri" pitchFamily="34" charset="0"/>
                <a:cs typeface="Microsoft YaHei"/>
              </a:rPr>
              <a:t>New York (State)          </a:t>
            </a: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000" dirty="0">
                <a:solidFill>
                  <a:srgbClr val="000000"/>
                </a:solidFill>
                <a:latin typeface="Calibri" pitchFamily="34" charset="0"/>
                <a:cs typeface="Microsoft YaHei"/>
              </a:rPr>
              <a:t>		Guadalajara (Spain : Province)</a:t>
            </a:r>
          </a:p>
          <a:p>
            <a:pPr marL="57150" indent="-342900">
              <a:spcBef>
                <a:spcPts val="0"/>
              </a:spcBef>
              <a:spcAft>
                <a:spcPts val="1425"/>
              </a:spcAft>
              <a:buClr>
                <a:srgbClr val="000000"/>
              </a:buClr>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400" dirty="0" err="1" smtClean="0">
                <a:solidFill>
                  <a:srgbClr val="000000"/>
                </a:solidFill>
                <a:latin typeface="Calibri" pitchFamily="34" charset="0"/>
                <a:cs typeface="Microsoft YaHei"/>
              </a:rPr>
              <a:t>Otra</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designación</a:t>
            </a:r>
            <a:endParaRPr lang="en-US" sz="2400" dirty="0">
              <a:solidFill>
                <a:srgbClr val="000000"/>
              </a:solidFill>
              <a:latin typeface="Calibri" pitchFamily="34" charset="0"/>
              <a:cs typeface="Microsoft YaHei"/>
            </a:endParaRP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400" dirty="0">
                <a:solidFill>
                  <a:srgbClr val="000000"/>
                </a:solidFill>
                <a:latin typeface="Calibri" pitchFamily="34" charset="0"/>
                <a:cs typeface="Microsoft YaHei"/>
              </a:rPr>
              <a:t>		</a:t>
            </a:r>
            <a:r>
              <a:rPr lang="en-US" sz="2000" dirty="0">
                <a:solidFill>
                  <a:srgbClr val="000000"/>
                </a:solidFill>
                <a:latin typeface="Calibri" pitchFamily="34" charset="0"/>
                <a:cs typeface="Microsoft YaHei"/>
              </a:rPr>
              <a:t>World Cup (Cricket)	   </a:t>
            </a: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000" dirty="0">
                <a:solidFill>
                  <a:srgbClr val="000000"/>
                </a:solidFill>
                <a:latin typeface="Calibri" pitchFamily="34" charset="0"/>
                <a:cs typeface="Microsoft YaHei"/>
              </a:rPr>
              <a:t>		Korea (North)</a:t>
            </a:r>
            <a:endParaRPr lang="en-US" sz="2800" dirty="0">
              <a:solidFill>
                <a:srgbClr val="000000"/>
              </a:solidFill>
              <a:latin typeface="Calibri" pitchFamily="34" charset="0"/>
              <a:cs typeface="Microsoft YaHei"/>
            </a:endParaRPr>
          </a:p>
        </p:txBody>
      </p:sp>
      <p:sp>
        <p:nvSpPr>
          <p:cNvPr id="19558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4B900E0-7091-4196-8E15-F9B9952FA6E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72</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Tree>
    <p:extLst>
      <p:ext uri="{BB962C8B-B14F-4D97-AF65-F5344CB8AC3E}">
        <p14:creationId xmlns:p14="http://schemas.microsoft.com/office/powerpoint/2010/main" val="422825394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ext Box 1"/>
          <p:cNvSpPr txBox="1">
            <a:spLocks noChangeArrowheads="1"/>
          </p:cNvSpPr>
          <p:nvPr/>
        </p:nvSpPr>
        <p:spPr bwMode="auto">
          <a:xfrm>
            <a:off x="457200" y="152400"/>
            <a:ext cx="8229600" cy="1524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a:solidFill>
                  <a:srgbClr val="000000"/>
                </a:solidFill>
                <a:latin typeface="Calibri" pitchFamily="34" charset="0"/>
                <a:cs typeface="Microsoft YaHei"/>
              </a:rPr>
              <a:t>Otra</a:t>
            </a:r>
            <a:r>
              <a:rPr lang="en-US" sz="4400" dirty="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Designación</a:t>
            </a:r>
            <a:r>
              <a:rPr lang="en-US" sz="4400" dirty="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Asociada</a:t>
            </a:r>
            <a:r>
              <a:rPr lang="en-US" sz="4400" dirty="0">
                <a:solidFill>
                  <a:srgbClr val="000000"/>
                </a:solidFill>
                <a:latin typeface="Calibri" pitchFamily="34" charset="0"/>
                <a:cs typeface="Microsoft YaHei"/>
              </a:rPr>
              <a:t> con </a:t>
            </a:r>
            <a:r>
              <a:rPr lang="en-US" sz="4400" dirty="0" err="1">
                <a:solidFill>
                  <a:srgbClr val="000000"/>
                </a:solidFill>
                <a:latin typeface="Calibri" pitchFamily="34" charset="0"/>
                <a:cs typeface="Microsoft YaHei"/>
              </a:rPr>
              <a:t>Entidad</a:t>
            </a:r>
            <a:r>
              <a:rPr lang="en-US" sz="4400" dirty="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Corporativa</a:t>
            </a:r>
            <a:r>
              <a:rPr lang="en-US" sz="4400" dirty="0">
                <a:solidFill>
                  <a:srgbClr val="000000"/>
                </a:solidFill>
                <a:latin typeface="Calibri" pitchFamily="34" charset="0"/>
                <a:cs typeface="Microsoft YaHei"/>
              </a:rPr>
              <a:t> (RDA 11.7)</a:t>
            </a:r>
          </a:p>
        </p:txBody>
      </p:sp>
      <p:sp>
        <p:nvSpPr>
          <p:cNvPr id="193539" name="Text Box 2"/>
          <p:cNvSpPr txBox="1">
            <a:spLocks noChangeArrowheads="1"/>
          </p:cNvSpPr>
          <p:nvPr/>
        </p:nvSpPr>
        <p:spPr bwMode="auto">
          <a:xfrm>
            <a:off x="457200" y="1828800"/>
            <a:ext cx="8229600" cy="4953000"/>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Tipo</a:t>
            </a:r>
            <a:r>
              <a:rPr lang="en-US" sz="2400" dirty="0" smtClean="0">
                <a:solidFill>
                  <a:srgbClr val="000000"/>
                </a:solidFill>
                <a:latin typeface="Calibri" pitchFamily="34" charset="0"/>
                <a:cs typeface="Microsoft YaHei"/>
              </a:rPr>
              <a:t> de </a:t>
            </a:r>
            <a:r>
              <a:rPr lang="en-US" sz="2400" dirty="0" err="1" smtClean="0">
                <a:solidFill>
                  <a:srgbClr val="000000"/>
                </a:solidFill>
                <a:latin typeface="Calibri" pitchFamily="34" charset="0"/>
                <a:cs typeface="Microsoft YaHei"/>
              </a:rPr>
              <a:t>entidad</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corporativa</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Registre</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en</a:t>
            </a:r>
            <a:r>
              <a:rPr lang="en-US" sz="2400" dirty="0" smtClean="0">
                <a:solidFill>
                  <a:srgbClr val="000000"/>
                </a:solidFill>
                <a:latin typeface="Calibri" pitchFamily="34" charset="0"/>
                <a:cs typeface="Microsoft YaHei"/>
              </a:rPr>
              <a:t> MARC </a:t>
            </a:r>
            <a:r>
              <a:rPr lang="en-US" sz="2400" dirty="0">
                <a:solidFill>
                  <a:srgbClr val="000000"/>
                </a:solidFill>
                <a:latin typeface="Calibri" pitchFamily="34" charset="0"/>
                <a:cs typeface="Microsoft YaHei"/>
              </a:rPr>
              <a:t>368 $a. </a:t>
            </a:r>
            <a:r>
              <a:rPr lang="en-US" sz="2400" dirty="0" err="1" smtClean="0">
                <a:solidFill>
                  <a:srgbClr val="000000"/>
                </a:solidFill>
                <a:latin typeface="Calibri" pitchFamily="34" charset="0"/>
                <a:cs typeface="Microsoft YaHei"/>
              </a:rPr>
              <a:t>Prefiere</a:t>
            </a:r>
            <a:r>
              <a:rPr lang="en-US" sz="2400" dirty="0" smtClean="0">
                <a:solidFill>
                  <a:srgbClr val="000000"/>
                </a:solidFill>
                <a:latin typeface="Calibri" pitchFamily="34" charset="0"/>
                <a:cs typeface="Microsoft YaHei"/>
              </a:rPr>
              <a:t> el </a:t>
            </a:r>
            <a:r>
              <a:rPr lang="en-US" sz="2400" dirty="0" err="1" smtClean="0">
                <a:solidFill>
                  <a:srgbClr val="000000"/>
                </a:solidFill>
                <a:latin typeface="Calibri" pitchFamily="34" charset="0"/>
                <a:cs typeface="Microsoft YaHei"/>
              </a:rPr>
              <a:t>vocabulario</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controlado</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si</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está</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disponible</a:t>
            </a:r>
            <a:r>
              <a:rPr lang="en-US" sz="2400" dirty="0" smtClean="0">
                <a:solidFill>
                  <a:srgbClr val="000000"/>
                </a:solidFill>
                <a:latin typeface="Calibri" pitchFamily="34" charset="0"/>
                <a:cs typeface="Microsoft YaHei"/>
              </a:rPr>
              <a:t>.</a:t>
            </a:r>
            <a:endParaRPr lang="en-US" sz="2400" dirty="0">
              <a:solidFill>
                <a:srgbClr val="000000"/>
              </a:solidFill>
              <a:latin typeface="Calibri" pitchFamily="34" charset="0"/>
              <a:cs typeface="Microsoft YaHei"/>
            </a:endParaRP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b="1" dirty="0" err="1" smtClean="0">
                <a:solidFill>
                  <a:srgbClr val="000000"/>
                </a:solidFill>
                <a:latin typeface="Calibri" pitchFamily="34" charset="0"/>
                <a:cs typeface="Microsoft YaHei"/>
              </a:rPr>
              <a:t>Tipo</a:t>
            </a:r>
            <a:r>
              <a:rPr lang="en-US" sz="2400" b="1" dirty="0" smtClean="0">
                <a:solidFill>
                  <a:srgbClr val="000000"/>
                </a:solidFill>
                <a:latin typeface="Calibri" pitchFamily="34" charset="0"/>
                <a:cs typeface="Microsoft YaHei"/>
              </a:rPr>
              <a:t> de </a:t>
            </a:r>
            <a:r>
              <a:rPr lang="en-US" sz="2400" b="1" dirty="0" err="1" smtClean="0">
                <a:solidFill>
                  <a:srgbClr val="000000"/>
                </a:solidFill>
                <a:latin typeface="Calibri" pitchFamily="34" charset="0"/>
                <a:cs typeface="Microsoft YaHei"/>
              </a:rPr>
              <a:t>entidad</a:t>
            </a:r>
            <a:r>
              <a:rPr lang="en-US" sz="2400" b="1" dirty="0" smtClean="0">
                <a:solidFill>
                  <a:srgbClr val="000000"/>
                </a:solidFill>
                <a:latin typeface="Calibri" pitchFamily="34" charset="0"/>
                <a:cs typeface="Microsoft YaHei"/>
              </a:rPr>
              <a:t> </a:t>
            </a:r>
            <a:r>
              <a:rPr lang="en-US" sz="2400" b="1" dirty="0" err="1" smtClean="0">
                <a:solidFill>
                  <a:srgbClr val="000000"/>
                </a:solidFill>
                <a:latin typeface="Calibri" pitchFamily="34" charset="0"/>
                <a:cs typeface="Microsoft YaHei"/>
              </a:rPr>
              <a:t>corporativa</a:t>
            </a:r>
            <a:r>
              <a:rPr lang="en-US" sz="2400" b="1"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 $a</a:t>
            </a: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Musical groups $2 </a:t>
            </a:r>
            <a:r>
              <a:rPr lang="en-US" sz="2400" dirty="0" err="1">
                <a:solidFill>
                  <a:srgbClr val="000000"/>
                </a:solidFill>
                <a:latin typeface="Calibri" pitchFamily="34" charset="0"/>
                <a:cs typeface="Microsoft YaHei"/>
              </a:rPr>
              <a:t>lcsh</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Workshops (Adult education) $2 </a:t>
            </a:r>
            <a:r>
              <a:rPr lang="en-US" sz="2400" dirty="0" err="1">
                <a:solidFill>
                  <a:srgbClr val="000000"/>
                </a:solidFill>
                <a:latin typeface="Calibri" pitchFamily="34" charset="0"/>
                <a:cs typeface="Microsoft YaHei"/>
              </a:rPr>
              <a:t>lcsh</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Congresses and conventions $2 </a:t>
            </a:r>
            <a:r>
              <a:rPr lang="en-US" sz="2400" dirty="0" err="1">
                <a:solidFill>
                  <a:srgbClr val="000000"/>
                </a:solidFill>
                <a:latin typeface="Calibri" pitchFamily="34" charset="0"/>
                <a:cs typeface="Microsoft YaHei"/>
              </a:rPr>
              <a:t>lcsh</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Papermakers $2 </a:t>
            </a:r>
            <a:r>
              <a:rPr lang="en-US" sz="2400" dirty="0" err="1">
                <a:solidFill>
                  <a:srgbClr val="000000"/>
                </a:solidFill>
                <a:latin typeface="Calibri" pitchFamily="34" charset="0"/>
                <a:cs typeface="Microsoft YaHei"/>
              </a:rPr>
              <a:t>lcsh</a:t>
            </a:r>
            <a:endParaRPr lang="en-US" sz="2400" dirty="0">
              <a:solidFill>
                <a:srgbClr val="000000"/>
              </a:solidFill>
              <a:latin typeface="Calibri" pitchFamily="34" charset="0"/>
              <a:cs typeface="Microsoft YaHei"/>
            </a:endParaRPr>
          </a:p>
        </p:txBody>
      </p:sp>
      <p:sp>
        <p:nvSpPr>
          <p:cNvPr id="19558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4B900E0-7091-4196-8E15-F9B9952FA6E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73</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Tree>
    <p:extLst>
      <p:ext uri="{BB962C8B-B14F-4D97-AF65-F5344CB8AC3E}">
        <p14:creationId xmlns:p14="http://schemas.microsoft.com/office/powerpoint/2010/main" val="122359927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ext Box 1"/>
          <p:cNvSpPr txBox="1">
            <a:spLocks noChangeArrowheads="1"/>
          </p:cNvSpPr>
          <p:nvPr/>
        </p:nvSpPr>
        <p:spPr bwMode="auto">
          <a:xfrm>
            <a:off x="457200" y="152400"/>
            <a:ext cx="8229600" cy="1524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a:solidFill>
                  <a:srgbClr val="000000"/>
                </a:solidFill>
                <a:latin typeface="Calibri" pitchFamily="34" charset="0"/>
                <a:cs typeface="Microsoft YaHei"/>
              </a:rPr>
              <a:t>Otra</a:t>
            </a:r>
            <a:r>
              <a:rPr lang="en-US" sz="4400" dirty="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Designación</a:t>
            </a:r>
            <a:r>
              <a:rPr lang="en-US" sz="4400" dirty="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Asociada</a:t>
            </a:r>
            <a:r>
              <a:rPr lang="en-US" sz="4400" dirty="0">
                <a:solidFill>
                  <a:srgbClr val="000000"/>
                </a:solidFill>
                <a:latin typeface="Calibri" pitchFamily="34" charset="0"/>
                <a:cs typeface="Microsoft YaHei"/>
              </a:rPr>
              <a:t> con </a:t>
            </a:r>
            <a:r>
              <a:rPr lang="en-US" sz="4400" dirty="0" err="1">
                <a:solidFill>
                  <a:srgbClr val="000000"/>
                </a:solidFill>
                <a:latin typeface="Calibri" pitchFamily="34" charset="0"/>
                <a:cs typeface="Microsoft YaHei"/>
              </a:rPr>
              <a:t>Entidad</a:t>
            </a:r>
            <a:r>
              <a:rPr lang="en-US" sz="4400" dirty="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Corporativa</a:t>
            </a:r>
            <a:r>
              <a:rPr lang="en-US" sz="4400" dirty="0">
                <a:solidFill>
                  <a:srgbClr val="000000"/>
                </a:solidFill>
                <a:latin typeface="Calibri" pitchFamily="34" charset="0"/>
                <a:cs typeface="Microsoft YaHei"/>
              </a:rPr>
              <a:t> (RDA 11.7)</a:t>
            </a:r>
          </a:p>
        </p:txBody>
      </p:sp>
      <p:sp>
        <p:nvSpPr>
          <p:cNvPr id="193539" name="Text Box 2"/>
          <p:cNvSpPr txBox="1">
            <a:spLocks noChangeArrowheads="1"/>
          </p:cNvSpPr>
          <p:nvPr/>
        </p:nvSpPr>
        <p:spPr bwMode="auto">
          <a:xfrm>
            <a:off x="457200" y="1905000"/>
            <a:ext cx="8229600" cy="4953000"/>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err="1">
                <a:solidFill>
                  <a:srgbClr val="000000"/>
                </a:solidFill>
                <a:latin typeface="Calibri" pitchFamily="34" charset="0"/>
                <a:cs typeface="Microsoft YaHei"/>
              </a:rPr>
              <a:t>Tipo</a:t>
            </a:r>
            <a:r>
              <a:rPr lang="en-US" sz="2400" dirty="0">
                <a:solidFill>
                  <a:srgbClr val="000000"/>
                </a:solidFill>
                <a:latin typeface="Calibri" pitchFamily="34" charset="0"/>
                <a:cs typeface="Microsoft YaHei"/>
              </a:rPr>
              <a:t> de </a:t>
            </a:r>
            <a:r>
              <a:rPr lang="en-US" sz="2400" dirty="0" err="1">
                <a:solidFill>
                  <a:srgbClr val="000000"/>
                </a:solidFill>
                <a:latin typeface="Calibri" pitchFamily="34" charset="0"/>
                <a:cs typeface="Microsoft YaHei"/>
              </a:rPr>
              <a:t>entidad</a:t>
            </a:r>
            <a:r>
              <a:rPr lang="en-US" sz="2400" dirty="0">
                <a:solidFill>
                  <a:srgbClr val="000000"/>
                </a:solidFill>
                <a:latin typeface="Calibri" pitchFamily="34" charset="0"/>
                <a:cs typeface="Microsoft YaHei"/>
              </a:rPr>
              <a:t> </a:t>
            </a:r>
            <a:r>
              <a:rPr lang="en-US" sz="2400" dirty="0" err="1">
                <a:solidFill>
                  <a:srgbClr val="000000"/>
                </a:solidFill>
                <a:latin typeface="Calibri" pitchFamily="34" charset="0"/>
                <a:cs typeface="Microsoft YaHei"/>
              </a:rPr>
              <a:t>corporativa</a:t>
            </a:r>
            <a:r>
              <a:rPr lang="en-US" sz="2400" dirty="0">
                <a:solidFill>
                  <a:srgbClr val="000000"/>
                </a:solidFill>
                <a:latin typeface="Calibri" pitchFamily="34" charset="0"/>
                <a:cs typeface="Microsoft YaHei"/>
              </a:rPr>
              <a:t>. </a:t>
            </a:r>
            <a:r>
              <a:rPr lang="en-US" sz="2400" dirty="0" err="1">
                <a:solidFill>
                  <a:srgbClr val="000000"/>
                </a:solidFill>
                <a:latin typeface="Calibri" pitchFamily="34" charset="0"/>
                <a:cs typeface="Microsoft YaHei"/>
              </a:rPr>
              <a:t>Registre</a:t>
            </a:r>
            <a:r>
              <a:rPr lang="en-US" sz="2400" dirty="0">
                <a:solidFill>
                  <a:srgbClr val="000000"/>
                </a:solidFill>
                <a:latin typeface="Calibri" pitchFamily="34" charset="0"/>
                <a:cs typeface="Microsoft YaHei"/>
              </a:rPr>
              <a:t> </a:t>
            </a:r>
            <a:r>
              <a:rPr lang="en-US" sz="2400" dirty="0" err="1">
                <a:solidFill>
                  <a:srgbClr val="000000"/>
                </a:solidFill>
                <a:latin typeface="Calibri" pitchFamily="34" charset="0"/>
                <a:cs typeface="Microsoft YaHei"/>
              </a:rPr>
              <a:t>en</a:t>
            </a:r>
            <a:r>
              <a:rPr lang="en-US" sz="2400" dirty="0">
                <a:solidFill>
                  <a:srgbClr val="000000"/>
                </a:solidFill>
                <a:latin typeface="Calibri" pitchFamily="34" charset="0"/>
                <a:cs typeface="Microsoft YaHei"/>
              </a:rPr>
              <a:t> MARC 368 $a. </a:t>
            </a:r>
            <a:r>
              <a:rPr lang="en-US" sz="2400" dirty="0" err="1">
                <a:solidFill>
                  <a:srgbClr val="000000"/>
                </a:solidFill>
                <a:latin typeface="Calibri" pitchFamily="34" charset="0"/>
                <a:cs typeface="Microsoft YaHei"/>
              </a:rPr>
              <a:t>Prefiere</a:t>
            </a:r>
            <a:r>
              <a:rPr lang="en-US" sz="2400" dirty="0">
                <a:solidFill>
                  <a:srgbClr val="000000"/>
                </a:solidFill>
                <a:latin typeface="Calibri" pitchFamily="34" charset="0"/>
                <a:cs typeface="Microsoft YaHei"/>
              </a:rPr>
              <a:t> el </a:t>
            </a:r>
            <a:r>
              <a:rPr lang="en-US" sz="2400" dirty="0" err="1">
                <a:solidFill>
                  <a:srgbClr val="000000"/>
                </a:solidFill>
                <a:latin typeface="Calibri" pitchFamily="34" charset="0"/>
                <a:cs typeface="Microsoft YaHei"/>
              </a:rPr>
              <a:t>vocabulario</a:t>
            </a:r>
            <a:r>
              <a:rPr lang="en-US" sz="2400" dirty="0">
                <a:solidFill>
                  <a:srgbClr val="000000"/>
                </a:solidFill>
                <a:latin typeface="Calibri" pitchFamily="34" charset="0"/>
                <a:cs typeface="Microsoft YaHei"/>
              </a:rPr>
              <a:t> </a:t>
            </a:r>
            <a:r>
              <a:rPr lang="en-US" sz="2400" dirty="0" err="1">
                <a:solidFill>
                  <a:srgbClr val="000000"/>
                </a:solidFill>
                <a:latin typeface="Calibri" pitchFamily="34" charset="0"/>
                <a:cs typeface="Microsoft YaHei"/>
              </a:rPr>
              <a:t>controlado</a:t>
            </a:r>
            <a:r>
              <a:rPr lang="en-US" sz="2400" dirty="0">
                <a:solidFill>
                  <a:srgbClr val="000000"/>
                </a:solidFill>
                <a:latin typeface="Calibri" pitchFamily="34" charset="0"/>
                <a:cs typeface="Microsoft YaHei"/>
              </a:rPr>
              <a:t> </a:t>
            </a:r>
            <a:r>
              <a:rPr lang="en-US" sz="2400" dirty="0" err="1">
                <a:solidFill>
                  <a:srgbClr val="000000"/>
                </a:solidFill>
                <a:latin typeface="Calibri" pitchFamily="34" charset="0"/>
                <a:cs typeface="Microsoft YaHei"/>
              </a:rPr>
              <a:t>si</a:t>
            </a:r>
            <a:r>
              <a:rPr lang="en-US" sz="2400" dirty="0">
                <a:solidFill>
                  <a:srgbClr val="000000"/>
                </a:solidFill>
                <a:latin typeface="Calibri" pitchFamily="34" charset="0"/>
                <a:cs typeface="Microsoft YaHei"/>
              </a:rPr>
              <a:t> </a:t>
            </a:r>
            <a:r>
              <a:rPr lang="en-US" sz="2400" dirty="0" err="1">
                <a:solidFill>
                  <a:srgbClr val="000000"/>
                </a:solidFill>
                <a:latin typeface="Calibri" pitchFamily="34" charset="0"/>
                <a:cs typeface="Microsoft YaHei"/>
              </a:rPr>
              <a:t>está</a:t>
            </a:r>
            <a:r>
              <a:rPr lang="en-US" sz="2400" dirty="0">
                <a:solidFill>
                  <a:srgbClr val="000000"/>
                </a:solidFill>
                <a:latin typeface="Calibri" pitchFamily="34" charset="0"/>
                <a:cs typeface="Microsoft YaHei"/>
              </a:rPr>
              <a:t> </a:t>
            </a:r>
            <a:r>
              <a:rPr lang="en-US" sz="2400" dirty="0" err="1">
                <a:solidFill>
                  <a:srgbClr val="000000"/>
                </a:solidFill>
                <a:latin typeface="Calibri" pitchFamily="34" charset="0"/>
                <a:cs typeface="Microsoft YaHei"/>
              </a:rPr>
              <a:t>disponible</a:t>
            </a:r>
            <a:r>
              <a:rPr lang="en-US" sz="2400" dirty="0">
                <a:solidFill>
                  <a:srgbClr val="000000"/>
                </a:solidFill>
                <a:latin typeface="Calibri" pitchFamily="34" charset="0"/>
                <a:cs typeface="Microsoft YaHei"/>
              </a:rPr>
              <a:t>.</a:t>
            </a: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b="1" dirty="0" err="1" smtClean="0">
                <a:solidFill>
                  <a:srgbClr val="000000"/>
                </a:solidFill>
                <a:latin typeface="Calibri" pitchFamily="34" charset="0"/>
                <a:cs typeface="Microsoft YaHei"/>
              </a:rPr>
              <a:t>Tipo</a:t>
            </a:r>
            <a:r>
              <a:rPr lang="en-US" sz="2400" b="1" dirty="0" smtClean="0">
                <a:solidFill>
                  <a:srgbClr val="000000"/>
                </a:solidFill>
                <a:latin typeface="Calibri" pitchFamily="34" charset="0"/>
                <a:cs typeface="Microsoft YaHei"/>
              </a:rPr>
              <a:t> de </a:t>
            </a:r>
            <a:r>
              <a:rPr lang="en-US" sz="2400" b="1" dirty="0" err="1" smtClean="0">
                <a:solidFill>
                  <a:srgbClr val="000000"/>
                </a:solidFill>
                <a:latin typeface="Calibri" pitchFamily="34" charset="0"/>
                <a:cs typeface="Microsoft YaHei"/>
              </a:rPr>
              <a:t>jurisdicción</a:t>
            </a:r>
            <a:r>
              <a:rPr lang="en-US" sz="2400" b="1"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 $b</a:t>
            </a: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$b State    </a:t>
            </a:r>
            <a:r>
              <a:rPr lang="en-US" sz="2400" i="1" dirty="0" smtClean="0">
                <a:solidFill>
                  <a:srgbClr val="000000"/>
                </a:solidFill>
                <a:latin typeface="Calibri" pitchFamily="34" charset="0"/>
                <a:cs typeface="Microsoft YaHei"/>
              </a:rPr>
              <a:t>o</a:t>
            </a:r>
            <a:r>
              <a:rPr lang="en-US" sz="2400"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$b States (political divisions) $2 </a:t>
            </a:r>
            <a:r>
              <a:rPr lang="en-US" sz="2400" dirty="0" err="1">
                <a:solidFill>
                  <a:srgbClr val="000000"/>
                </a:solidFill>
                <a:latin typeface="Calibri" pitchFamily="34" charset="0"/>
                <a:cs typeface="Microsoft YaHei"/>
              </a:rPr>
              <a:t>aat</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$b Province    </a:t>
            </a:r>
            <a:r>
              <a:rPr lang="en-US" sz="2400" i="1" dirty="0" smtClean="0">
                <a:solidFill>
                  <a:srgbClr val="000000"/>
                </a:solidFill>
                <a:latin typeface="Calibri" pitchFamily="34" charset="0"/>
                <a:cs typeface="Microsoft YaHei"/>
              </a:rPr>
              <a:t>o</a:t>
            </a:r>
            <a:r>
              <a:rPr lang="en-US" sz="2400"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$b Provinces $2 </a:t>
            </a:r>
            <a:r>
              <a:rPr lang="en-US" sz="2400" dirty="0" err="1">
                <a:solidFill>
                  <a:srgbClr val="000000"/>
                </a:solidFill>
                <a:latin typeface="Calibri" pitchFamily="34" charset="0"/>
                <a:cs typeface="Microsoft YaHei"/>
              </a:rPr>
              <a:t>aat</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$b Villages $2 </a:t>
            </a:r>
            <a:r>
              <a:rPr lang="en-US" sz="2400" dirty="0" err="1">
                <a:solidFill>
                  <a:srgbClr val="000000"/>
                </a:solidFill>
                <a:latin typeface="Calibri" pitchFamily="34" charset="0"/>
                <a:cs typeface="Microsoft YaHei"/>
              </a:rPr>
              <a:t>lcsh</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$b Cities and towns $2 </a:t>
            </a:r>
            <a:r>
              <a:rPr lang="en-US" sz="2400" dirty="0" err="1">
                <a:solidFill>
                  <a:srgbClr val="000000"/>
                </a:solidFill>
                <a:latin typeface="Calibri" pitchFamily="34" charset="0"/>
                <a:cs typeface="Microsoft YaHei"/>
              </a:rPr>
              <a:t>lcsh</a:t>
            </a:r>
            <a:endParaRPr lang="en-US" sz="2400" dirty="0">
              <a:solidFill>
                <a:srgbClr val="000000"/>
              </a:solidFill>
              <a:latin typeface="Calibri" pitchFamily="34" charset="0"/>
              <a:cs typeface="Microsoft YaHei"/>
            </a:endParaRPr>
          </a:p>
        </p:txBody>
      </p:sp>
      <p:sp>
        <p:nvSpPr>
          <p:cNvPr id="19558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4B900E0-7091-4196-8E15-F9B9952FA6E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74</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Tree>
    <p:extLst>
      <p:ext uri="{BB962C8B-B14F-4D97-AF65-F5344CB8AC3E}">
        <p14:creationId xmlns:p14="http://schemas.microsoft.com/office/powerpoint/2010/main" val="116771101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ext Box 1"/>
          <p:cNvSpPr txBox="1">
            <a:spLocks noChangeArrowheads="1"/>
          </p:cNvSpPr>
          <p:nvPr/>
        </p:nvSpPr>
        <p:spPr bwMode="auto">
          <a:xfrm>
            <a:off x="457200" y="152400"/>
            <a:ext cx="8229600" cy="1524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a:solidFill>
                  <a:srgbClr val="000000"/>
                </a:solidFill>
                <a:latin typeface="Calibri" pitchFamily="34" charset="0"/>
                <a:cs typeface="Microsoft YaHei"/>
              </a:rPr>
              <a:t>Otra</a:t>
            </a:r>
            <a:r>
              <a:rPr lang="en-US" sz="4400" dirty="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Designación</a:t>
            </a:r>
            <a:r>
              <a:rPr lang="en-US" sz="4400" dirty="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Asociada</a:t>
            </a:r>
            <a:r>
              <a:rPr lang="en-US" sz="4400" dirty="0">
                <a:solidFill>
                  <a:srgbClr val="000000"/>
                </a:solidFill>
                <a:latin typeface="Calibri" pitchFamily="34" charset="0"/>
                <a:cs typeface="Microsoft YaHei"/>
              </a:rPr>
              <a:t> con </a:t>
            </a:r>
            <a:r>
              <a:rPr lang="en-US" sz="4400" dirty="0" err="1">
                <a:solidFill>
                  <a:srgbClr val="000000"/>
                </a:solidFill>
                <a:latin typeface="Calibri" pitchFamily="34" charset="0"/>
                <a:cs typeface="Microsoft YaHei"/>
              </a:rPr>
              <a:t>Entidad</a:t>
            </a:r>
            <a:r>
              <a:rPr lang="en-US" sz="4400" dirty="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Corporativa</a:t>
            </a:r>
            <a:r>
              <a:rPr lang="en-US" sz="4400" dirty="0">
                <a:solidFill>
                  <a:srgbClr val="000000"/>
                </a:solidFill>
                <a:latin typeface="Calibri" pitchFamily="34" charset="0"/>
                <a:cs typeface="Microsoft YaHei"/>
              </a:rPr>
              <a:t> (RDA 11.7)</a:t>
            </a:r>
          </a:p>
        </p:txBody>
      </p:sp>
      <p:sp>
        <p:nvSpPr>
          <p:cNvPr id="193539" name="Text Box 2"/>
          <p:cNvSpPr txBox="1">
            <a:spLocks noChangeArrowheads="1"/>
          </p:cNvSpPr>
          <p:nvPr/>
        </p:nvSpPr>
        <p:spPr bwMode="auto">
          <a:xfrm>
            <a:off x="457200" y="1828800"/>
            <a:ext cx="8229600" cy="4953000"/>
          </a:xfrm>
          <a:prstGeom prst="rect">
            <a:avLst/>
          </a:prstGeom>
          <a:noFill/>
          <a:ln w="9525">
            <a:noFill/>
            <a:round/>
            <a:headEnd/>
            <a:tailEnd/>
          </a:ln>
        </p:spPr>
        <p:txBody>
          <a:bodyPr lIns="90000" tIns="45000" rIns="90000" bIns="45000"/>
          <a:lstStyle/>
          <a:p>
            <a:pPr>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Otra</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designación</a:t>
            </a:r>
            <a:r>
              <a:rPr lang="en-US" sz="2400" dirty="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Registre</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en</a:t>
            </a:r>
            <a:r>
              <a:rPr lang="en-US" sz="2400" dirty="0" smtClean="0">
                <a:solidFill>
                  <a:srgbClr val="000000"/>
                </a:solidFill>
                <a:latin typeface="Calibri" pitchFamily="34" charset="0"/>
                <a:cs typeface="Microsoft YaHei"/>
              </a:rPr>
              <a:t> MARC </a:t>
            </a:r>
            <a:r>
              <a:rPr lang="en-US" sz="2400" dirty="0">
                <a:solidFill>
                  <a:srgbClr val="000000"/>
                </a:solidFill>
                <a:latin typeface="Calibri" pitchFamily="34" charset="0"/>
                <a:cs typeface="Microsoft YaHei"/>
              </a:rPr>
              <a:t>368 $c. Use </a:t>
            </a:r>
            <a:r>
              <a:rPr lang="en-US" sz="2400" dirty="0" smtClean="0">
                <a:solidFill>
                  <a:srgbClr val="000000"/>
                </a:solidFill>
                <a:latin typeface="Calibri" pitchFamily="34" charset="0"/>
                <a:cs typeface="Microsoft YaHei"/>
              </a:rPr>
              <a:t>un </a:t>
            </a:r>
            <a:r>
              <a:rPr lang="en-US" sz="2400" dirty="0" err="1" smtClean="0">
                <a:solidFill>
                  <a:srgbClr val="000000"/>
                </a:solidFill>
                <a:latin typeface="Calibri" pitchFamily="34" charset="0"/>
                <a:cs typeface="Microsoft YaHei"/>
              </a:rPr>
              <a:t>término</a:t>
            </a:r>
            <a:r>
              <a:rPr lang="en-US" sz="2400" dirty="0" smtClean="0">
                <a:solidFill>
                  <a:srgbClr val="000000"/>
                </a:solidFill>
                <a:latin typeface="Calibri" pitchFamily="34" charset="0"/>
                <a:cs typeface="Microsoft YaHei"/>
              </a:rPr>
              <a:t> de un </a:t>
            </a:r>
            <a:r>
              <a:rPr lang="en-US" sz="2400" dirty="0" err="1" smtClean="0">
                <a:solidFill>
                  <a:srgbClr val="000000"/>
                </a:solidFill>
                <a:latin typeface="Calibri" pitchFamily="34" charset="0"/>
                <a:cs typeface="Microsoft YaHei"/>
              </a:rPr>
              <a:t>vocabulario</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controlado</a:t>
            </a:r>
            <a:r>
              <a:rPr lang="en-US" sz="2400" dirty="0" smtClean="0">
                <a:solidFill>
                  <a:srgbClr val="000000"/>
                </a:solidFill>
                <a:latin typeface="Calibri" pitchFamily="34" charset="0"/>
                <a:cs typeface="Microsoft YaHei"/>
              </a:rPr>
              <a:t> o el </a:t>
            </a:r>
            <a:r>
              <a:rPr lang="en-US" sz="2400" dirty="0" err="1" smtClean="0">
                <a:solidFill>
                  <a:srgbClr val="000000"/>
                </a:solidFill>
                <a:latin typeface="Calibri" pitchFamily="34" charset="0"/>
                <a:cs typeface="Microsoft YaHei"/>
              </a:rPr>
              <a:t>término</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usado</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en</a:t>
            </a:r>
            <a:r>
              <a:rPr lang="en-US" sz="2400" dirty="0" smtClean="0">
                <a:solidFill>
                  <a:srgbClr val="000000"/>
                </a:solidFill>
                <a:latin typeface="Calibri" pitchFamily="34" charset="0"/>
                <a:cs typeface="Microsoft YaHei"/>
              </a:rPr>
              <a:t> el </a:t>
            </a:r>
            <a:r>
              <a:rPr lang="en-US" sz="2400" dirty="0" err="1" smtClean="0">
                <a:solidFill>
                  <a:srgbClr val="000000"/>
                </a:solidFill>
                <a:latin typeface="Calibri" pitchFamily="34" charset="0"/>
                <a:cs typeface="Microsoft YaHei"/>
              </a:rPr>
              <a:t>calificador</a:t>
            </a:r>
            <a:r>
              <a:rPr lang="en-US" sz="2400" dirty="0" smtClean="0">
                <a:solidFill>
                  <a:srgbClr val="000000"/>
                </a:solidFill>
                <a:latin typeface="Calibri" pitchFamily="34" charset="0"/>
                <a:cs typeface="Microsoft YaHei"/>
              </a:rPr>
              <a:t>.</a:t>
            </a:r>
            <a:endParaRPr lang="en-US" sz="2400" dirty="0">
              <a:solidFill>
                <a:srgbClr val="000000"/>
              </a:solidFill>
              <a:latin typeface="Calibri" pitchFamily="34" charset="0"/>
              <a:cs typeface="Microsoft YaHei"/>
            </a:endParaRPr>
          </a:p>
          <a:p>
            <a:pPr lvl="1">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b="1" dirty="0" err="1" smtClean="0">
                <a:solidFill>
                  <a:srgbClr val="000000"/>
                </a:solidFill>
                <a:latin typeface="Calibri" pitchFamily="34" charset="0"/>
                <a:cs typeface="Microsoft YaHei"/>
              </a:rPr>
              <a:t>Otra</a:t>
            </a:r>
            <a:r>
              <a:rPr lang="en-US" sz="2400" b="1" dirty="0" smtClean="0">
                <a:solidFill>
                  <a:srgbClr val="000000"/>
                </a:solidFill>
                <a:latin typeface="Calibri" pitchFamily="34" charset="0"/>
                <a:cs typeface="Microsoft YaHei"/>
              </a:rPr>
              <a:t> </a:t>
            </a:r>
            <a:r>
              <a:rPr lang="en-US" sz="2400" b="1" dirty="0" err="1" smtClean="0">
                <a:solidFill>
                  <a:srgbClr val="000000"/>
                </a:solidFill>
                <a:latin typeface="Calibri" pitchFamily="34" charset="0"/>
                <a:cs typeface="Microsoft YaHei"/>
              </a:rPr>
              <a:t>designación</a:t>
            </a:r>
            <a:r>
              <a:rPr lang="en-US" sz="2400" b="1"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 $c </a:t>
            </a:r>
          </a:p>
          <a:p>
            <a:pPr lvl="2">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$c Cricket $2 </a:t>
            </a:r>
            <a:r>
              <a:rPr lang="en-US" sz="2400" dirty="0" err="1">
                <a:solidFill>
                  <a:srgbClr val="000000"/>
                </a:solidFill>
                <a:latin typeface="Calibri" pitchFamily="34" charset="0"/>
                <a:cs typeface="Microsoft YaHei"/>
              </a:rPr>
              <a:t>lcsh</a:t>
            </a:r>
            <a:endParaRPr lang="en-US" sz="2400" dirty="0">
              <a:solidFill>
                <a:srgbClr val="000000"/>
              </a:solidFill>
              <a:latin typeface="Calibri" pitchFamily="34" charset="0"/>
              <a:cs typeface="Microsoft YaHei"/>
            </a:endParaRPr>
          </a:p>
          <a:p>
            <a:pPr lvl="2">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p.ej</a:t>
            </a:r>
            <a:r>
              <a:rPr lang="en-US" sz="2400" dirty="0" smtClean="0">
                <a:solidFill>
                  <a:srgbClr val="000000"/>
                </a:solidFill>
                <a:latin typeface="Calibri" pitchFamily="34" charset="0"/>
                <a:cs typeface="Microsoft YaHei"/>
              </a:rPr>
              <a:t>., para </a:t>
            </a:r>
            <a:r>
              <a:rPr lang="en-US" sz="2400" dirty="0">
                <a:solidFill>
                  <a:srgbClr val="000000"/>
                </a:solidFill>
                <a:latin typeface="Calibri" pitchFamily="34" charset="0"/>
                <a:cs typeface="Microsoft YaHei"/>
              </a:rPr>
              <a:t>World Cup (Cricket)</a:t>
            </a:r>
          </a:p>
          <a:p>
            <a:pPr lvl="2">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$c North</a:t>
            </a:r>
          </a:p>
          <a:p>
            <a:pPr lvl="2">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p.ej</a:t>
            </a:r>
            <a:r>
              <a:rPr lang="en-US" sz="2400" dirty="0" smtClean="0">
                <a:solidFill>
                  <a:srgbClr val="000000"/>
                </a:solidFill>
                <a:latin typeface="Calibri" pitchFamily="34" charset="0"/>
                <a:cs typeface="Microsoft YaHei"/>
              </a:rPr>
              <a:t>., para </a:t>
            </a:r>
            <a:r>
              <a:rPr lang="en-US" sz="2400" dirty="0">
                <a:solidFill>
                  <a:srgbClr val="000000"/>
                </a:solidFill>
                <a:latin typeface="Calibri" pitchFamily="34" charset="0"/>
                <a:cs typeface="Microsoft YaHei"/>
              </a:rPr>
              <a:t>Korea (North)</a:t>
            </a:r>
          </a:p>
          <a:p>
            <a:pPr lvl="2">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$c </a:t>
            </a:r>
            <a:r>
              <a:rPr lang="en-US" sz="2400" dirty="0" err="1">
                <a:solidFill>
                  <a:srgbClr val="000000"/>
                </a:solidFill>
                <a:latin typeface="Calibri" pitchFamily="34" charset="0"/>
                <a:cs typeface="Microsoft YaHei"/>
              </a:rPr>
              <a:t>Whitmerites</a:t>
            </a:r>
            <a:endParaRPr lang="en-US" sz="2400" dirty="0">
              <a:solidFill>
                <a:srgbClr val="000000"/>
              </a:solidFill>
              <a:latin typeface="Calibri" pitchFamily="34" charset="0"/>
              <a:cs typeface="Microsoft YaHei"/>
            </a:endParaRPr>
          </a:p>
          <a:p>
            <a:pPr lvl="2">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p.ej</a:t>
            </a:r>
            <a:r>
              <a:rPr lang="en-US" sz="2400" dirty="0" smtClean="0">
                <a:solidFill>
                  <a:srgbClr val="000000"/>
                </a:solidFill>
                <a:latin typeface="Calibri" pitchFamily="34" charset="0"/>
                <a:cs typeface="Microsoft YaHei"/>
              </a:rPr>
              <a:t>., para </a:t>
            </a:r>
            <a:r>
              <a:rPr lang="en-US" sz="2400" dirty="0">
                <a:solidFill>
                  <a:srgbClr val="000000"/>
                </a:solidFill>
                <a:latin typeface="Calibri" pitchFamily="34" charset="0"/>
                <a:cs typeface="Microsoft YaHei"/>
              </a:rPr>
              <a:t>Church of Christ (</a:t>
            </a:r>
            <a:r>
              <a:rPr lang="en-US" sz="2400" dirty="0" err="1">
                <a:solidFill>
                  <a:srgbClr val="000000"/>
                </a:solidFill>
                <a:latin typeface="Calibri" pitchFamily="34" charset="0"/>
                <a:cs typeface="Microsoft YaHei"/>
              </a:rPr>
              <a:t>Whitmerites</a:t>
            </a:r>
            <a:r>
              <a:rPr lang="en-US" sz="2400" dirty="0">
                <a:solidFill>
                  <a:srgbClr val="000000"/>
                </a:solidFill>
                <a:latin typeface="Calibri" pitchFamily="34" charset="0"/>
                <a:cs typeface="Microsoft YaHei"/>
              </a:rPr>
              <a:t>)</a:t>
            </a:r>
          </a:p>
        </p:txBody>
      </p:sp>
      <p:sp>
        <p:nvSpPr>
          <p:cNvPr id="19558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4B900E0-7091-4196-8E15-F9B9952FA6E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75</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Tree>
    <p:extLst>
      <p:ext uri="{BB962C8B-B14F-4D97-AF65-F5344CB8AC3E}">
        <p14:creationId xmlns:p14="http://schemas.microsoft.com/office/powerpoint/2010/main" val="331798325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Otros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Elementos</a:t>
            </a:r>
            <a:r>
              <a:rPr lang="en-US" sz="4400" dirty="0" smtClean="0">
                <a:solidFill>
                  <a:srgbClr val="000000"/>
                </a:solidFill>
                <a:latin typeface="Calibri" pitchFamily="34" charset="0"/>
                <a:cs typeface="Microsoft YaHei"/>
              </a:rPr>
              <a:t> </a:t>
            </a:r>
            <a:endParaRPr lang="en-US" sz="4400" dirty="0">
              <a:solidFill>
                <a:srgbClr val="000000"/>
              </a:solidFill>
              <a:latin typeface="Calibri" pitchFamily="34" charset="0"/>
              <a:cs typeface="Microsoft YaHei"/>
            </a:endParaRPr>
          </a:p>
        </p:txBody>
      </p:sp>
      <p:sp>
        <p:nvSpPr>
          <p:cNvPr id="203779" name="Text Box 2"/>
          <p:cNvSpPr txBox="1">
            <a:spLocks noChangeArrowheads="1"/>
          </p:cNvSpPr>
          <p:nvPr/>
        </p:nvSpPr>
        <p:spPr bwMode="auto">
          <a:xfrm>
            <a:off x="457200" y="1219200"/>
            <a:ext cx="8507288" cy="4525963"/>
          </a:xfrm>
          <a:prstGeom prst="rect">
            <a:avLst/>
          </a:prstGeom>
          <a:noFill/>
          <a:ln w="9525">
            <a:noFill/>
            <a:round/>
            <a:headEnd/>
            <a:tailEnd/>
          </a:ln>
        </p:spPr>
        <p:txBody>
          <a:bodyPr lIns="90000" tIns="45000" rIns="90000" bIns="45000"/>
          <a:lstStyle/>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Estos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elementos</a:t>
            </a:r>
            <a:r>
              <a:rPr lang="en-US" sz="3200" dirty="0" smtClean="0">
                <a:solidFill>
                  <a:srgbClr val="000000"/>
                </a:solidFill>
                <a:latin typeface="Calibri" pitchFamily="34" charset="0"/>
                <a:cs typeface="Microsoft YaHei"/>
              </a:rPr>
              <a:t> no son </a:t>
            </a:r>
            <a:r>
              <a:rPr lang="en-US" sz="3200" dirty="0" err="1" smtClean="0">
                <a:solidFill>
                  <a:srgbClr val="000000"/>
                </a:solidFill>
                <a:latin typeface="Calibri" pitchFamily="34" charset="0"/>
                <a:cs typeface="Microsoft YaHei"/>
              </a:rPr>
              <a:t>núcleos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pero</a:t>
            </a:r>
            <a:r>
              <a:rPr lang="en-US" sz="3200" dirty="0" smtClean="0">
                <a:solidFill>
                  <a:srgbClr val="000000"/>
                </a:solidFill>
                <a:latin typeface="Calibri" pitchFamily="34" charset="0"/>
                <a:cs typeface="Microsoft YaHei"/>
              </a:rPr>
              <a:t> se </a:t>
            </a:r>
            <a:r>
              <a:rPr lang="en-US" sz="3200" dirty="0" err="1" smtClean="0">
                <a:solidFill>
                  <a:srgbClr val="000000"/>
                </a:solidFill>
                <a:latin typeface="Calibri" pitchFamily="34" charset="0"/>
                <a:cs typeface="Microsoft YaHei"/>
              </a:rPr>
              <a:t>recomienda</a:t>
            </a:r>
            <a:r>
              <a:rPr lang="en-US" sz="3200" dirty="0" smtClean="0">
                <a:solidFill>
                  <a:srgbClr val="000000"/>
                </a:solidFill>
                <a:latin typeface="Calibri" pitchFamily="34" charset="0"/>
                <a:cs typeface="Microsoft YaHei"/>
              </a:rPr>
              <a:t> a los </a:t>
            </a:r>
            <a:r>
              <a:rPr lang="en-US" sz="3200" dirty="0" err="1" smtClean="0">
                <a:solidFill>
                  <a:srgbClr val="000000"/>
                </a:solidFill>
                <a:latin typeface="Calibri" pitchFamily="34" charset="0"/>
                <a:cs typeface="Microsoft YaHei"/>
              </a:rPr>
              <a:t>catalogadores</a:t>
            </a:r>
            <a:r>
              <a:rPr lang="en-US" sz="3200" dirty="0" smtClean="0">
                <a:solidFill>
                  <a:srgbClr val="000000"/>
                </a:solidFill>
                <a:latin typeface="Calibri" pitchFamily="34" charset="0"/>
                <a:cs typeface="Microsoft YaHei"/>
              </a:rPr>
              <a:t> que los </a:t>
            </a:r>
            <a:r>
              <a:rPr lang="en-US" sz="3200" dirty="0" err="1" smtClean="0">
                <a:solidFill>
                  <a:srgbClr val="000000"/>
                </a:solidFill>
                <a:latin typeface="Calibri" pitchFamily="34" charset="0"/>
                <a:cs typeface="Microsoft YaHei"/>
              </a:rPr>
              <a:t>registren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si</a:t>
            </a:r>
            <a:r>
              <a:rPr lang="en-US" sz="3200" dirty="0" smtClean="0">
                <a:solidFill>
                  <a:srgbClr val="000000"/>
                </a:solidFill>
                <a:latin typeface="Calibri" pitchFamily="34" charset="0"/>
                <a:cs typeface="Microsoft YaHei"/>
              </a:rPr>
              <a:t> la </a:t>
            </a:r>
            <a:r>
              <a:rPr lang="en-US" sz="3200" dirty="0" err="1" smtClean="0">
                <a:solidFill>
                  <a:srgbClr val="000000"/>
                </a:solidFill>
                <a:latin typeface="Calibri" pitchFamily="34" charset="0"/>
                <a:cs typeface="Microsoft YaHei"/>
              </a:rPr>
              <a:t>información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está</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facilmente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disponible</a:t>
            </a:r>
            <a:endParaRPr lang="en-US" sz="3200" dirty="0">
              <a:solidFill>
                <a:srgbClr val="000000"/>
              </a:solidFill>
              <a:latin typeface="Calibri" pitchFamily="34" charset="0"/>
              <a:cs typeface="Microsoft YaHei"/>
            </a:endParaRPr>
          </a:p>
          <a:p>
            <a:pPr marL="736600" lvl="1" indent="-279400">
              <a:spcBef>
                <a:spcPts val="638"/>
              </a:spcBef>
              <a:spcAft>
                <a:spcPts val="1425"/>
              </a:spcAft>
              <a:buClr>
                <a:srgbClr val="000000"/>
              </a:buClr>
              <a:buSzPct val="100000"/>
              <a:buFont typeface="Times New Roman"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Lengua</a:t>
            </a:r>
            <a:r>
              <a:rPr lang="en-US" sz="3200" dirty="0" smtClean="0">
                <a:solidFill>
                  <a:srgbClr val="000000"/>
                </a:solidFill>
                <a:latin typeface="Calibri" pitchFamily="34" charset="0"/>
                <a:cs typeface="Microsoft YaHei"/>
              </a:rPr>
              <a:t> de la EC </a:t>
            </a:r>
            <a:r>
              <a:rPr lang="en-US" sz="3200" dirty="0">
                <a:solidFill>
                  <a:srgbClr val="000000"/>
                </a:solidFill>
                <a:latin typeface="Calibri" pitchFamily="34" charset="0"/>
                <a:cs typeface="Microsoft YaHei"/>
              </a:rPr>
              <a:t>(RDA 11.8)</a:t>
            </a:r>
          </a:p>
          <a:p>
            <a:pPr marL="736600" lvl="1" indent="-279400">
              <a:spcBef>
                <a:spcPts val="638"/>
              </a:spcBef>
              <a:spcAft>
                <a:spcPts val="1425"/>
              </a:spcAft>
              <a:buClr>
                <a:srgbClr val="000000"/>
              </a:buClr>
              <a:buSzPct val="100000"/>
              <a:buFont typeface="Times New Roman"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Dirección</a:t>
            </a:r>
            <a:r>
              <a:rPr lang="en-US" sz="3200" dirty="0" smtClean="0">
                <a:solidFill>
                  <a:srgbClr val="000000"/>
                </a:solidFill>
                <a:latin typeface="Calibri" pitchFamily="34" charset="0"/>
                <a:cs typeface="Microsoft YaHei"/>
              </a:rPr>
              <a:t> de la EC </a:t>
            </a:r>
            <a:r>
              <a:rPr lang="en-US" sz="3200" dirty="0">
                <a:solidFill>
                  <a:srgbClr val="000000"/>
                </a:solidFill>
                <a:latin typeface="Calibri" pitchFamily="34" charset="0"/>
                <a:cs typeface="Microsoft YaHei"/>
              </a:rPr>
              <a:t>(RDA 11.9)</a:t>
            </a:r>
          </a:p>
          <a:p>
            <a:pPr marL="736600" lvl="1" indent="-279400">
              <a:spcBef>
                <a:spcPts val="638"/>
              </a:spcBef>
              <a:spcAft>
                <a:spcPts val="1425"/>
              </a:spcAft>
              <a:buClr>
                <a:srgbClr val="000000"/>
              </a:buClr>
              <a:buSzPct val="100000"/>
              <a:buFont typeface="Times New Roman"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 </a:t>
            </a:r>
            <a:r>
              <a:rPr lang="en-US" sz="3200" dirty="0" smtClean="0">
                <a:solidFill>
                  <a:srgbClr val="000000"/>
                </a:solidFill>
                <a:latin typeface="Calibri" pitchFamily="34" charset="0"/>
                <a:cs typeface="Microsoft YaHei"/>
              </a:rPr>
              <a:t>Campo de </a:t>
            </a:r>
            <a:r>
              <a:rPr lang="en-US" sz="3200" dirty="0" err="1" smtClean="0">
                <a:solidFill>
                  <a:srgbClr val="000000"/>
                </a:solidFill>
                <a:latin typeface="Calibri" pitchFamily="34" charset="0"/>
                <a:cs typeface="Microsoft YaHei"/>
              </a:rPr>
              <a:t>actividad</a:t>
            </a:r>
            <a:r>
              <a:rPr lang="en-US" sz="3200" dirty="0" smtClean="0">
                <a:solidFill>
                  <a:srgbClr val="000000"/>
                </a:solidFill>
                <a:latin typeface="Calibri" pitchFamily="34" charset="0"/>
                <a:cs typeface="Microsoft YaHei"/>
              </a:rPr>
              <a:t> de la EC </a:t>
            </a:r>
            <a:r>
              <a:rPr lang="en-US" sz="3200" dirty="0">
                <a:solidFill>
                  <a:srgbClr val="000000"/>
                </a:solidFill>
                <a:latin typeface="Calibri" pitchFamily="34" charset="0"/>
                <a:cs typeface="Microsoft YaHei"/>
              </a:rPr>
              <a:t>(RDA  11.10)</a:t>
            </a:r>
          </a:p>
          <a:p>
            <a:pPr marL="736600" lvl="1" indent="-279400">
              <a:spcBef>
                <a:spcPts val="638"/>
              </a:spcBef>
              <a:spcAft>
                <a:spcPts val="1425"/>
              </a:spcAft>
              <a:buClr>
                <a:srgbClr val="000000"/>
              </a:buClr>
              <a:buSzPct val="100000"/>
              <a:buFont typeface="Times New Roman"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Historia</a:t>
            </a:r>
            <a:r>
              <a:rPr lang="en-US" sz="3200" dirty="0" smtClean="0">
                <a:solidFill>
                  <a:srgbClr val="000000"/>
                </a:solidFill>
                <a:latin typeface="Calibri" pitchFamily="34" charset="0"/>
                <a:cs typeface="Microsoft YaHei"/>
              </a:rPr>
              <a:t> corporative de la EC (RDA </a:t>
            </a:r>
            <a:r>
              <a:rPr lang="en-US" sz="3200" dirty="0">
                <a:solidFill>
                  <a:srgbClr val="000000"/>
                </a:solidFill>
                <a:latin typeface="Calibri" pitchFamily="34" charset="0"/>
                <a:cs typeface="Microsoft YaHei"/>
              </a:rPr>
              <a:t>11.11)</a:t>
            </a:r>
          </a:p>
        </p:txBody>
      </p:sp>
      <p:sp>
        <p:nvSpPr>
          <p:cNvPr id="203780"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0378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18CD4BEB-2286-4338-9B37-D5D1F0DA9D1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76</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31200426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Otros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Elementos</a:t>
            </a:r>
            <a:r>
              <a:rPr lang="en-US" sz="4400" dirty="0" smtClean="0">
                <a:solidFill>
                  <a:srgbClr val="000000"/>
                </a:solidFill>
                <a:latin typeface="Calibri" pitchFamily="34" charset="0"/>
                <a:cs typeface="Microsoft YaHei"/>
              </a:rPr>
              <a:t> </a:t>
            </a:r>
            <a:endParaRPr lang="en-US" sz="4400" dirty="0">
              <a:solidFill>
                <a:srgbClr val="000000"/>
              </a:solidFill>
              <a:latin typeface="Calibri" pitchFamily="34" charset="0"/>
              <a:cs typeface="Microsoft YaHei"/>
            </a:endParaRPr>
          </a:p>
        </p:txBody>
      </p:sp>
      <p:sp>
        <p:nvSpPr>
          <p:cNvPr id="205827" name="Text Box 2"/>
          <p:cNvSpPr txBox="1">
            <a:spLocks noChangeArrowheads="1"/>
          </p:cNvSpPr>
          <p:nvPr/>
        </p:nvSpPr>
        <p:spPr bwMode="auto">
          <a:xfrm>
            <a:off x="457200" y="1219200"/>
            <a:ext cx="8229600" cy="4525963"/>
          </a:xfrm>
          <a:prstGeom prst="rect">
            <a:avLst/>
          </a:prstGeom>
          <a:noFill/>
          <a:ln w="9525">
            <a:noFill/>
            <a:round/>
            <a:headEnd/>
            <a:tailEnd/>
          </a:ln>
        </p:spPr>
        <p:txBody>
          <a:bodyPr lIns="90000" tIns="45000" rIns="90000" bIns="45000"/>
          <a:lstStyle/>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Lengua</a:t>
            </a:r>
            <a:r>
              <a:rPr lang="en-US" sz="3200" dirty="0" smtClean="0">
                <a:solidFill>
                  <a:srgbClr val="000000"/>
                </a:solidFill>
                <a:latin typeface="Calibri" pitchFamily="34" charset="0"/>
                <a:cs typeface="Microsoft YaHei"/>
              </a:rPr>
              <a:t> de la EC </a:t>
            </a:r>
            <a:r>
              <a:rPr lang="en-US" sz="3200" dirty="0">
                <a:solidFill>
                  <a:srgbClr val="000000"/>
                </a:solidFill>
                <a:latin typeface="Calibri" pitchFamily="34" charset="0"/>
                <a:cs typeface="Microsoft YaHei"/>
              </a:rPr>
              <a:t>(RDA 11.8)</a:t>
            </a:r>
          </a:p>
          <a:p>
            <a:pPr marL="914400" lvl="1" indent="-457200">
              <a:spcBef>
                <a:spcPts val="638"/>
              </a:spcBef>
              <a:spcAft>
                <a:spcPts val="1425"/>
              </a:spcAft>
              <a:buSzPct val="100000"/>
              <a:buFont typeface="Arial"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MARC 377</a:t>
            </a:r>
          </a:p>
          <a:p>
            <a:pPr marL="914400" lvl="1" indent="-457200">
              <a:spcBef>
                <a:spcPts val="638"/>
              </a:spcBef>
              <a:spcAft>
                <a:spcPts val="1425"/>
              </a:spcAft>
              <a:buSzPct val="100000"/>
              <a:buFont typeface="Arial"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err="1" smtClean="0">
                <a:solidFill>
                  <a:srgbClr val="000000"/>
                </a:solidFill>
                <a:latin typeface="Calibri" pitchFamily="34" charset="0"/>
                <a:cs typeface="Microsoft YaHei"/>
              </a:rPr>
              <a:t>Registre</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código</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lengua</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MARC </a:t>
            </a:r>
            <a:r>
              <a:rPr lang="en-US" sz="3200" dirty="0" err="1" smtClean="0">
                <a:solidFill>
                  <a:srgbClr val="000000"/>
                </a:solidFill>
                <a:latin typeface="Calibri" pitchFamily="34" charset="0"/>
                <a:cs typeface="Microsoft YaHei"/>
              </a:rPr>
              <a:t>en</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$a; </a:t>
            </a:r>
            <a:r>
              <a:rPr lang="en-US" sz="3200" dirty="0" smtClean="0">
                <a:solidFill>
                  <a:srgbClr val="000000"/>
                </a:solidFill>
                <a:latin typeface="Calibri" pitchFamily="34" charset="0"/>
                <a:cs typeface="Microsoft YaHei"/>
              </a:rPr>
              <a:t>register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lengua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en</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$b </a:t>
            </a:r>
            <a:r>
              <a:rPr lang="en-US" sz="3200" dirty="0" smtClean="0">
                <a:solidFill>
                  <a:srgbClr val="000000"/>
                </a:solidFill>
                <a:latin typeface="Calibri" pitchFamily="34" charset="0"/>
                <a:cs typeface="Microsoft YaHei"/>
              </a:rPr>
              <a:t>solo </a:t>
            </a:r>
            <a:r>
              <a:rPr lang="en-US" sz="3200" dirty="0" err="1" smtClean="0">
                <a:solidFill>
                  <a:srgbClr val="000000"/>
                </a:solidFill>
                <a:latin typeface="Calibri" pitchFamily="34" charset="0"/>
                <a:cs typeface="Microsoft YaHei"/>
              </a:rPr>
              <a:t>si</a:t>
            </a:r>
            <a:r>
              <a:rPr lang="en-US" sz="3200" dirty="0" smtClean="0">
                <a:solidFill>
                  <a:srgbClr val="000000"/>
                </a:solidFill>
                <a:latin typeface="Calibri" pitchFamily="34" charset="0"/>
                <a:cs typeface="Microsoft YaHei"/>
              </a:rPr>
              <a:t> no hay </a:t>
            </a:r>
            <a:r>
              <a:rPr lang="en-US" sz="3200" dirty="0" err="1" smtClean="0">
                <a:solidFill>
                  <a:srgbClr val="000000"/>
                </a:solidFill>
                <a:latin typeface="Calibri" pitchFamily="34" charset="0"/>
                <a:cs typeface="Microsoft YaHei"/>
              </a:rPr>
              <a:t>código</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lengua</a:t>
            </a:r>
            <a:r>
              <a:rPr lang="en-US" sz="3200" dirty="0" smtClean="0">
                <a:solidFill>
                  <a:srgbClr val="000000"/>
                </a:solidFill>
                <a:latin typeface="Calibri" pitchFamily="34" charset="0"/>
                <a:cs typeface="Microsoft YaHei"/>
              </a:rPr>
              <a:t> o para </a:t>
            </a:r>
            <a:r>
              <a:rPr lang="en-US" sz="3200" dirty="0" err="1" smtClean="0">
                <a:solidFill>
                  <a:srgbClr val="000000"/>
                </a:solidFill>
                <a:latin typeface="Calibri" pitchFamily="34" charset="0"/>
                <a:cs typeface="Microsoft YaHei"/>
              </a:rPr>
              <a:t>aclararlo</a:t>
            </a:r>
            <a:endParaRPr lang="en-US" sz="3200" dirty="0">
              <a:solidFill>
                <a:srgbClr val="000000"/>
              </a:solidFill>
              <a:latin typeface="Calibri" pitchFamily="34" charset="0"/>
              <a:cs typeface="Microsoft YaHei"/>
            </a:endParaRPr>
          </a:p>
          <a:p>
            <a:pPr marL="857250" lvl="2" indent="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377	</a:t>
            </a:r>
            <a:r>
              <a:rPr lang="en-US" sz="3200" dirty="0" err="1">
                <a:solidFill>
                  <a:srgbClr val="000000"/>
                </a:solidFill>
                <a:latin typeface="Calibri" pitchFamily="34" charset="0"/>
                <a:cs typeface="Microsoft YaHei"/>
              </a:rPr>
              <a:t>eng</a:t>
            </a:r>
            <a:endParaRPr lang="en-US" sz="3200" dirty="0">
              <a:solidFill>
                <a:srgbClr val="000000"/>
              </a:solidFill>
              <a:latin typeface="Calibri" pitchFamily="34" charset="0"/>
              <a:cs typeface="Microsoft YaHei"/>
            </a:endParaRPr>
          </a:p>
          <a:p>
            <a:pPr marL="857250" lvl="2" indent="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377	</a:t>
            </a:r>
            <a:r>
              <a:rPr lang="en-US" sz="3200" dirty="0" err="1">
                <a:solidFill>
                  <a:srgbClr val="000000"/>
                </a:solidFill>
                <a:latin typeface="Calibri" pitchFamily="34" charset="0"/>
                <a:cs typeface="Microsoft YaHei"/>
              </a:rPr>
              <a:t>myn</a:t>
            </a:r>
            <a:r>
              <a:rPr lang="en-US" sz="3200" dirty="0">
                <a:solidFill>
                  <a:srgbClr val="000000"/>
                </a:solidFill>
                <a:latin typeface="Calibri" pitchFamily="34" charset="0"/>
                <a:cs typeface="Microsoft YaHei"/>
              </a:rPr>
              <a:t> $b </a:t>
            </a:r>
            <a:r>
              <a:rPr lang="en-US" sz="3200" dirty="0" err="1">
                <a:solidFill>
                  <a:srgbClr val="000000"/>
                </a:solidFill>
                <a:latin typeface="Calibri" pitchFamily="34" charset="0"/>
                <a:cs typeface="Microsoft YaHei"/>
              </a:rPr>
              <a:t>Chorti</a:t>
            </a:r>
            <a:endParaRPr lang="en-US" sz="3200" dirty="0">
              <a:solidFill>
                <a:srgbClr val="000000"/>
              </a:solidFill>
              <a:latin typeface="Calibri" pitchFamily="34" charset="0"/>
              <a:cs typeface="Microsoft YaHei"/>
            </a:endParaRPr>
          </a:p>
        </p:txBody>
      </p:sp>
      <p:sp>
        <p:nvSpPr>
          <p:cNvPr id="20582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0582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271AC106-3397-4232-AAB6-2F951718DF4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77</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73736153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Otros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Elementos</a:t>
            </a:r>
            <a:r>
              <a:rPr lang="en-US" sz="4400" dirty="0" smtClean="0">
                <a:solidFill>
                  <a:srgbClr val="000000"/>
                </a:solidFill>
                <a:latin typeface="Calibri" pitchFamily="34" charset="0"/>
                <a:cs typeface="Microsoft YaHei"/>
              </a:rPr>
              <a:t> </a:t>
            </a:r>
            <a:endParaRPr lang="en-US" sz="4400" dirty="0">
              <a:solidFill>
                <a:srgbClr val="000000"/>
              </a:solidFill>
              <a:latin typeface="Calibri" pitchFamily="34" charset="0"/>
              <a:cs typeface="Microsoft YaHei"/>
            </a:endParaRPr>
          </a:p>
        </p:txBody>
      </p:sp>
      <p:sp>
        <p:nvSpPr>
          <p:cNvPr id="207875" name="Text Box 2"/>
          <p:cNvSpPr txBox="1">
            <a:spLocks noChangeArrowheads="1"/>
          </p:cNvSpPr>
          <p:nvPr/>
        </p:nvSpPr>
        <p:spPr bwMode="auto">
          <a:xfrm>
            <a:off x="457200" y="1219200"/>
            <a:ext cx="8229600" cy="4525963"/>
          </a:xfrm>
          <a:prstGeom prst="rect">
            <a:avLst/>
          </a:prstGeom>
          <a:noFill/>
          <a:ln w="9525">
            <a:noFill/>
            <a:round/>
            <a:headEnd/>
            <a:tailEnd/>
          </a:ln>
        </p:spPr>
        <p:txBody>
          <a:bodyPr lIns="90000" tIns="45000" rIns="90000" bIns="45000"/>
          <a:lstStyle/>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Dirección</a:t>
            </a:r>
            <a:r>
              <a:rPr lang="en-US" sz="2800" dirty="0" smtClean="0">
                <a:solidFill>
                  <a:srgbClr val="000000"/>
                </a:solidFill>
                <a:latin typeface="Calibri" pitchFamily="34" charset="0"/>
                <a:cs typeface="Microsoft YaHei"/>
              </a:rPr>
              <a:t> de la EC </a:t>
            </a:r>
            <a:r>
              <a:rPr lang="en-US" sz="2800" dirty="0">
                <a:solidFill>
                  <a:srgbClr val="000000"/>
                </a:solidFill>
                <a:latin typeface="Calibri" pitchFamily="34" charset="0"/>
                <a:cs typeface="Microsoft YaHei"/>
              </a:rPr>
              <a:t>(RDA 11.9)</a:t>
            </a:r>
          </a:p>
          <a:p>
            <a:pPr lvl="1">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600" dirty="0">
                <a:solidFill>
                  <a:srgbClr val="000000"/>
                </a:solidFill>
                <a:latin typeface="Calibri" pitchFamily="34" charset="0"/>
                <a:cs typeface="Microsoft YaHei"/>
              </a:rPr>
              <a:t>MARC 371</a:t>
            </a:r>
          </a:p>
          <a:p>
            <a:pPr lvl="1">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600" dirty="0" smtClean="0">
                <a:solidFill>
                  <a:srgbClr val="000000"/>
                </a:solidFill>
                <a:latin typeface="Calibri" pitchFamily="34" charset="0"/>
                <a:cs typeface="Microsoft YaHei"/>
              </a:rPr>
              <a:t>No se require </a:t>
            </a:r>
            <a:r>
              <a:rPr lang="en-US" sz="2600" dirty="0" err="1" smtClean="0">
                <a:solidFill>
                  <a:srgbClr val="000000"/>
                </a:solidFill>
                <a:latin typeface="Calibri" pitchFamily="34" charset="0"/>
                <a:cs typeface="Microsoft YaHei"/>
              </a:rPr>
              <a:t>mantener</a:t>
            </a:r>
            <a:r>
              <a:rPr lang="en-US" sz="2600" dirty="0" smtClean="0">
                <a:solidFill>
                  <a:srgbClr val="000000"/>
                </a:solidFill>
                <a:latin typeface="Calibri" pitchFamily="34" charset="0"/>
                <a:cs typeface="Microsoft YaHei"/>
              </a:rPr>
              <a:t> </a:t>
            </a:r>
            <a:r>
              <a:rPr lang="en-US" sz="2600" dirty="0" err="1" smtClean="0">
                <a:solidFill>
                  <a:srgbClr val="000000"/>
                </a:solidFill>
                <a:latin typeface="Calibri" pitchFamily="34" charset="0"/>
                <a:cs typeface="Microsoft YaHei"/>
              </a:rPr>
              <a:t>cuando</a:t>
            </a:r>
            <a:r>
              <a:rPr lang="en-US" sz="2600" dirty="0" smtClean="0">
                <a:solidFill>
                  <a:srgbClr val="000000"/>
                </a:solidFill>
                <a:latin typeface="Calibri" pitchFamily="34" charset="0"/>
                <a:cs typeface="Microsoft YaHei"/>
              </a:rPr>
              <a:t> se actualize el </a:t>
            </a:r>
            <a:r>
              <a:rPr lang="en-US" sz="2600" dirty="0" err="1" smtClean="0">
                <a:solidFill>
                  <a:srgbClr val="000000"/>
                </a:solidFill>
                <a:latin typeface="Calibri" pitchFamily="34" charset="0"/>
                <a:cs typeface="Microsoft YaHei"/>
              </a:rPr>
              <a:t>registro</a:t>
            </a:r>
            <a:endParaRPr lang="en-US" sz="2600" dirty="0">
              <a:solidFill>
                <a:srgbClr val="000000"/>
              </a:solidFill>
              <a:latin typeface="Calibri" pitchFamily="34" charset="0"/>
              <a:cs typeface="Microsoft YaHei"/>
            </a:endParaRPr>
          </a:p>
          <a:p>
            <a:pPr lvl="1">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600" dirty="0" err="1" smtClean="0">
                <a:solidFill>
                  <a:srgbClr val="000000"/>
                </a:solidFill>
                <a:latin typeface="Calibri" pitchFamily="34" charset="0"/>
                <a:cs typeface="Microsoft YaHei"/>
              </a:rPr>
              <a:t>Repita</a:t>
            </a:r>
            <a:r>
              <a:rPr lang="en-US" sz="2600" dirty="0" smtClean="0">
                <a:solidFill>
                  <a:srgbClr val="000000"/>
                </a:solidFill>
                <a:latin typeface="Calibri" pitchFamily="34" charset="0"/>
                <a:cs typeface="Microsoft YaHei"/>
              </a:rPr>
              <a:t> el </a:t>
            </a:r>
            <a:r>
              <a:rPr lang="en-US" sz="2600" dirty="0" err="1" smtClean="0">
                <a:solidFill>
                  <a:srgbClr val="000000"/>
                </a:solidFill>
                <a:latin typeface="Calibri" pitchFamily="34" charset="0"/>
                <a:cs typeface="Microsoft YaHei"/>
              </a:rPr>
              <a:t>subcampo</a:t>
            </a:r>
            <a:r>
              <a:rPr lang="en-US" sz="2600" dirty="0" smtClean="0">
                <a:solidFill>
                  <a:srgbClr val="000000"/>
                </a:solidFill>
                <a:latin typeface="Calibri" pitchFamily="34" charset="0"/>
                <a:cs typeface="Microsoft YaHei"/>
              </a:rPr>
              <a:t> para </a:t>
            </a:r>
            <a:r>
              <a:rPr lang="en-US" sz="2600" dirty="0" err="1" smtClean="0">
                <a:solidFill>
                  <a:srgbClr val="000000"/>
                </a:solidFill>
                <a:latin typeface="Calibri" pitchFamily="34" charset="0"/>
                <a:cs typeface="Microsoft YaHei"/>
              </a:rPr>
              <a:t>saltos</a:t>
            </a:r>
            <a:r>
              <a:rPr lang="en-US" sz="2600" dirty="0" smtClean="0">
                <a:solidFill>
                  <a:srgbClr val="000000"/>
                </a:solidFill>
                <a:latin typeface="Calibri" pitchFamily="34" charset="0"/>
                <a:cs typeface="Microsoft YaHei"/>
              </a:rPr>
              <a:t> de </a:t>
            </a:r>
            <a:r>
              <a:rPr lang="en-US" sz="2600" dirty="0" err="1" smtClean="0">
                <a:solidFill>
                  <a:srgbClr val="000000"/>
                </a:solidFill>
                <a:latin typeface="Calibri" pitchFamily="34" charset="0"/>
                <a:cs typeface="Microsoft YaHei"/>
              </a:rPr>
              <a:t>línea</a:t>
            </a:r>
            <a:r>
              <a:rPr lang="en-US" sz="2600" dirty="0" smtClean="0">
                <a:solidFill>
                  <a:srgbClr val="000000"/>
                </a:solidFill>
                <a:latin typeface="Calibri" pitchFamily="34" charset="0"/>
                <a:cs typeface="Microsoft YaHei"/>
              </a:rPr>
              <a:t> de la </a:t>
            </a:r>
            <a:r>
              <a:rPr lang="en-US" sz="2600" dirty="0" err="1" smtClean="0">
                <a:solidFill>
                  <a:srgbClr val="000000"/>
                </a:solidFill>
                <a:latin typeface="Calibri" pitchFamily="34" charset="0"/>
                <a:cs typeface="Microsoft YaHei"/>
              </a:rPr>
              <a:t>dirección</a:t>
            </a:r>
            <a:endParaRPr lang="en-US" sz="2600" dirty="0">
              <a:solidFill>
                <a:srgbClr val="000000"/>
              </a:solidFill>
              <a:latin typeface="Calibri" pitchFamily="34" charset="0"/>
              <a:cs typeface="Microsoft YaHei"/>
            </a:endParaRPr>
          </a:p>
          <a:p>
            <a:pPr lvl="1">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600" dirty="0" err="1" smtClean="0">
                <a:solidFill>
                  <a:srgbClr val="000000"/>
                </a:solidFill>
                <a:latin typeface="Calibri" pitchFamily="34" charset="0"/>
                <a:cs typeface="Microsoft YaHei"/>
              </a:rPr>
              <a:t>Correo</a:t>
            </a:r>
            <a:r>
              <a:rPr lang="en-US" sz="2600" dirty="0" smtClean="0">
                <a:solidFill>
                  <a:srgbClr val="000000"/>
                </a:solidFill>
                <a:latin typeface="Calibri" pitchFamily="34" charset="0"/>
                <a:cs typeface="Microsoft YaHei"/>
              </a:rPr>
              <a:t> </a:t>
            </a:r>
            <a:r>
              <a:rPr lang="en-US" sz="2600" dirty="0" err="1" smtClean="0">
                <a:solidFill>
                  <a:srgbClr val="000000"/>
                </a:solidFill>
                <a:latin typeface="Calibri" pitchFamily="34" charset="0"/>
                <a:cs typeface="Microsoft YaHei"/>
              </a:rPr>
              <a:t>electrónico</a:t>
            </a:r>
            <a:r>
              <a:rPr lang="en-US" sz="2600" dirty="0" smtClean="0">
                <a:solidFill>
                  <a:srgbClr val="000000"/>
                </a:solidFill>
                <a:latin typeface="Calibri" pitchFamily="34" charset="0"/>
                <a:cs typeface="Microsoft YaHei"/>
              </a:rPr>
              <a:t> </a:t>
            </a:r>
            <a:r>
              <a:rPr lang="en-US" sz="2600" dirty="0" err="1" smtClean="0">
                <a:solidFill>
                  <a:srgbClr val="000000"/>
                </a:solidFill>
                <a:latin typeface="Calibri" pitchFamily="34" charset="0"/>
                <a:cs typeface="Microsoft YaHei"/>
              </a:rPr>
              <a:t>en</a:t>
            </a:r>
            <a:r>
              <a:rPr lang="en-US" sz="2600" dirty="0" smtClean="0">
                <a:solidFill>
                  <a:srgbClr val="000000"/>
                </a:solidFill>
                <a:latin typeface="Calibri" pitchFamily="34" charset="0"/>
                <a:cs typeface="Microsoft YaHei"/>
              </a:rPr>
              <a:t> </a:t>
            </a:r>
            <a:r>
              <a:rPr lang="en-US" sz="2600" dirty="0" err="1" smtClean="0">
                <a:solidFill>
                  <a:srgbClr val="000000"/>
                </a:solidFill>
                <a:latin typeface="Calibri" pitchFamily="34" charset="0"/>
                <a:cs typeface="Microsoft YaHei"/>
              </a:rPr>
              <a:t>subcampo</a:t>
            </a:r>
            <a:r>
              <a:rPr lang="en-US" sz="2600" dirty="0" smtClean="0">
                <a:solidFill>
                  <a:srgbClr val="000000"/>
                </a:solidFill>
                <a:latin typeface="Calibri" pitchFamily="34" charset="0"/>
                <a:cs typeface="Microsoft YaHei"/>
              </a:rPr>
              <a:t> </a:t>
            </a:r>
            <a:r>
              <a:rPr lang="en-US" sz="2600" dirty="0">
                <a:solidFill>
                  <a:srgbClr val="000000"/>
                </a:solidFill>
                <a:latin typeface="Calibri" pitchFamily="34" charset="0"/>
                <a:cs typeface="Microsoft YaHei"/>
              </a:rPr>
              <a:t>$m</a:t>
            </a:r>
          </a:p>
          <a:p>
            <a:pPr marL="857250" lvl="2" indent="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800" dirty="0">
                <a:solidFill>
                  <a:srgbClr val="000000"/>
                </a:solidFill>
                <a:latin typeface="Calibri" pitchFamily="34" charset="0"/>
                <a:cs typeface="Microsoft YaHei"/>
              </a:rPr>
              <a:t>371	Street no. 58 $a Service Road East $a F-			11/4 $b Islamabad $d Pakistan $m 			healthservices_cda@yahoo.com</a:t>
            </a:r>
          </a:p>
        </p:txBody>
      </p:sp>
      <p:sp>
        <p:nvSpPr>
          <p:cNvPr id="20787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0787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43EB445-8C49-45BD-BDC4-046FB986EC4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78</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103623082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Otros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Elementos</a:t>
            </a:r>
            <a:r>
              <a:rPr lang="en-US" sz="4400" dirty="0" smtClean="0">
                <a:solidFill>
                  <a:srgbClr val="000000"/>
                </a:solidFill>
                <a:latin typeface="Calibri" pitchFamily="34" charset="0"/>
                <a:cs typeface="Microsoft YaHei"/>
              </a:rPr>
              <a:t> </a:t>
            </a:r>
            <a:endParaRPr lang="en-US" sz="4400" dirty="0">
              <a:solidFill>
                <a:srgbClr val="000000"/>
              </a:solidFill>
              <a:latin typeface="Calibri" pitchFamily="34" charset="0"/>
              <a:cs typeface="Microsoft YaHei"/>
            </a:endParaRPr>
          </a:p>
        </p:txBody>
      </p:sp>
      <p:sp>
        <p:nvSpPr>
          <p:cNvPr id="209923" name="Text Box 2"/>
          <p:cNvSpPr txBox="1">
            <a:spLocks noChangeArrowheads="1"/>
          </p:cNvSpPr>
          <p:nvPr/>
        </p:nvSpPr>
        <p:spPr bwMode="auto">
          <a:xfrm>
            <a:off x="457200" y="1219200"/>
            <a:ext cx="8229600" cy="4525963"/>
          </a:xfrm>
          <a:prstGeom prst="rect">
            <a:avLst/>
          </a:prstGeom>
          <a:noFill/>
          <a:ln w="9525">
            <a:noFill/>
            <a:round/>
            <a:headEnd/>
            <a:tailEnd/>
          </a:ln>
        </p:spPr>
        <p:txBody>
          <a:bodyPr lIns="90000" tIns="45000" rIns="90000" bIns="45000"/>
          <a:lstStyle/>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	</a:t>
            </a:r>
            <a:r>
              <a:rPr lang="en-US" sz="3200" dirty="0" smtClean="0">
                <a:solidFill>
                  <a:srgbClr val="000000"/>
                </a:solidFill>
                <a:latin typeface="Calibri" pitchFamily="34" charset="0"/>
                <a:cs typeface="Microsoft YaHei"/>
              </a:rPr>
              <a:t>Campo de </a:t>
            </a:r>
            <a:r>
              <a:rPr lang="en-US" sz="3200" dirty="0" err="1" smtClean="0">
                <a:solidFill>
                  <a:srgbClr val="000000"/>
                </a:solidFill>
                <a:latin typeface="Calibri" pitchFamily="34" charset="0"/>
                <a:cs typeface="Microsoft YaHei"/>
              </a:rPr>
              <a:t>actividad</a:t>
            </a:r>
            <a:r>
              <a:rPr lang="en-US" sz="3200" dirty="0" smtClean="0">
                <a:solidFill>
                  <a:srgbClr val="000000"/>
                </a:solidFill>
                <a:latin typeface="Calibri" pitchFamily="34" charset="0"/>
                <a:cs typeface="Microsoft YaHei"/>
              </a:rPr>
              <a:t> de la EC </a:t>
            </a:r>
            <a:r>
              <a:rPr lang="en-US" sz="3200" dirty="0">
                <a:solidFill>
                  <a:srgbClr val="000000"/>
                </a:solidFill>
                <a:latin typeface="Calibri" pitchFamily="34" charset="0"/>
                <a:cs typeface="Microsoft YaHei"/>
              </a:rPr>
              <a:t>(RDA  11.10). Use </a:t>
            </a:r>
            <a:r>
              <a:rPr lang="en-US" sz="3200" dirty="0" err="1" smtClean="0">
                <a:solidFill>
                  <a:srgbClr val="000000"/>
                </a:solidFill>
                <a:latin typeface="Calibri" pitchFamily="34" charset="0"/>
                <a:cs typeface="Microsoft YaHei"/>
              </a:rPr>
              <a:t>vocabulario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controlado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si</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está</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disponible</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a:p>
            <a:pPr lvl="1">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800" dirty="0">
                <a:solidFill>
                  <a:srgbClr val="000000"/>
                </a:solidFill>
                <a:latin typeface="Calibri" pitchFamily="34" charset="0"/>
                <a:cs typeface="Microsoft YaHei"/>
              </a:rPr>
              <a:t>MARC 372</a:t>
            </a:r>
          </a:p>
          <a:p>
            <a:pPr marL="914400" lvl="2" indent="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372	Papermaking $2 </a:t>
            </a:r>
            <a:r>
              <a:rPr lang="en-US" sz="3200" dirty="0" err="1">
                <a:solidFill>
                  <a:srgbClr val="000000"/>
                </a:solidFill>
                <a:latin typeface="Calibri" pitchFamily="34" charset="0"/>
                <a:cs typeface="Microsoft YaHei"/>
              </a:rPr>
              <a:t>lcsh</a:t>
            </a:r>
            <a:endParaRPr lang="en-US" sz="3200" dirty="0">
              <a:solidFill>
                <a:srgbClr val="000000"/>
              </a:solidFill>
              <a:latin typeface="Calibri" pitchFamily="34" charset="0"/>
              <a:cs typeface="Microsoft YaHei"/>
            </a:endParaRPr>
          </a:p>
          <a:p>
            <a:pPr marL="914400" lvl="2" indent="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372	Film production</a:t>
            </a:r>
          </a:p>
          <a:p>
            <a:pPr marL="1828800" lvl="2" indent="0">
              <a:spcBef>
                <a:spcPts val="638"/>
              </a:spcBef>
              <a:spcAft>
                <a:spcPts val="1425"/>
              </a:spcAft>
              <a:buSzPct val="100000"/>
              <a:tabLst>
                <a:tab pos="0" algn="l"/>
                <a:tab pos="457200" algn="l"/>
                <a:tab pos="963613"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smtClean="0">
                <a:solidFill>
                  <a:srgbClr val="000000"/>
                </a:solidFill>
                <a:latin typeface="Calibri" pitchFamily="34" charset="0"/>
                <a:cs typeface="Microsoft YaHei"/>
              </a:rPr>
              <a:t>o</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Motion pictures--Production and direction $2 </a:t>
            </a:r>
            <a:r>
              <a:rPr lang="en-US" sz="3200" dirty="0" err="1">
                <a:solidFill>
                  <a:srgbClr val="000000"/>
                </a:solidFill>
                <a:latin typeface="Calibri" pitchFamily="34" charset="0"/>
                <a:cs typeface="Microsoft YaHei"/>
              </a:rPr>
              <a:t>lcsh</a:t>
            </a:r>
            <a:endParaRPr lang="en-US" sz="3200" dirty="0">
              <a:solidFill>
                <a:srgbClr val="000000"/>
              </a:solidFill>
              <a:latin typeface="Calibri" pitchFamily="34" charset="0"/>
              <a:cs typeface="Microsoft YaHei"/>
            </a:endParaRPr>
          </a:p>
          <a:p>
            <a:pPr marL="914400" lvl="2" indent="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372	Computer security $2 </a:t>
            </a:r>
            <a:r>
              <a:rPr lang="en-US" sz="3200" dirty="0" err="1">
                <a:solidFill>
                  <a:srgbClr val="000000"/>
                </a:solidFill>
                <a:latin typeface="Calibri" pitchFamily="34" charset="0"/>
                <a:cs typeface="Microsoft YaHei"/>
              </a:rPr>
              <a:t>lcsh</a:t>
            </a:r>
            <a:endParaRPr lang="en-US" sz="3200" dirty="0">
              <a:solidFill>
                <a:srgbClr val="000000"/>
              </a:solidFill>
              <a:latin typeface="Calibri" pitchFamily="34" charset="0"/>
              <a:cs typeface="Microsoft YaHei"/>
            </a:endParaRPr>
          </a:p>
        </p:txBody>
      </p:sp>
      <p:sp>
        <p:nvSpPr>
          <p:cNvPr id="20992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0992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6DBEEDD-46C4-4823-ACC0-AAB7645FDE90}"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79</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394638112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Otros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Elementos</a:t>
            </a:r>
            <a:r>
              <a:rPr lang="en-US" sz="4400" dirty="0" smtClean="0">
                <a:solidFill>
                  <a:srgbClr val="000000"/>
                </a:solidFill>
                <a:latin typeface="Calibri" pitchFamily="34" charset="0"/>
                <a:cs typeface="Microsoft YaHei"/>
              </a:rPr>
              <a:t> </a:t>
            </a:r>
            <a:endParaRPr lang="en-US" sz="4400" dirty="0">
              <a:solidFill>
                <a:srgbClr val="000000"/>
              </a:solidFill>
              <a:latin typeface="Calibri" pitchFamily="34" charset="0"/>
              <a:cs typeface="Microsoft YaHei"/>
            </a:endParaRPr>
          </a:p>
        </p:txBody>
      </p:sp>
      <p:sp>
        <p:nvSpPr>
          <p:cNvPr id="211971" name="Text Box 2"/>
          <p:cNvSpPr txBox="1">
            <a:spLocks noChangeArrowheads="1"/>
          </p:cNvSpPr>
          <p:nvPr/>
        </p:nvSpPr>
        <p:spPr bwMode="auto">
          <a:xfrm>
            <a:off x="457200" y="1219200"/>
            <a:ext cx="8229600" cy="4525963"/>
          </a:xfrm>
          <a:prstGeom prst="rect">
            <a:avLst/>
          </a:prstGeom>
          <a:noFill/>
          <a:ln w="9525">
            <a:noFill/>
            <a:round/>
            <a:headEnd/>
            <a:tailEnd/>
          </a:ln>
        </p:spPr>
        <p:txBody>
          <a:bodyPr lIns="90000" tIns="45000" rIns="90000" bIns="45000"/>
          <a:lstStyle/>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Historia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corporativa</a:t>
            </a:r>
            <a:r>
              <a:rPr lang="en-US" sz="3200" dirty="0" smtClean="0">
                <a:solidFill>
                  <a:srgbClr val="000000"/>
                </a:solidFill>
                <a:latin typeface="Calibri" pitchFamily="34" charset="0"/>
                <a:cs typeface="Microsoft YaHei"/>
              </a:rPr>
              <a:t> </a:t>
            </a:r>
            <a:r>
              <a:rPr lang="en-US" sz="3200" dirty="0" smtClean="0">
                <a:solidFill>
                  <a:srgbClr val="000000"/>
                </a:solidFill>
                <a:latin typeface="Calibri" pitchFamily="34" charset="0"/>
                <a:cs typeface="Microsoft YaHei"/>
              </a:rPr>
              <a:t>de la EC </a:t>
            </a:r>
            <a:r>
              <a:rPr lang="en-US" sz="3200" dirty="0">
                <a:solidFill>
                  <a:srgbClr val="000000"/>
                </a:solidFill>
                <a:latin typeface="Calibri" pitchFamily="34" charset="0"/>
                <a:cs typeface="Microsoft YaHei"/>
              </a:rPr>
              <a:t>(RDA 11.11)</a:t>
            </a:r>
          </a:p>
          <a:p>
            <a:pPr lvl="1">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800" dirty="0">
                <a:solidFill>
                  <a:srgbClr val="000000"/>
                </a:solidFill>
                <a:latin typeface="Calibri" pitchFamily="34" charset="0"/>
                <a:cs typeface="Microsoft YaHei"/>
              </a:rPr>
              <a:t>MARC 678 1_</a:t>
            </a:r>
          </a:p>
          <a:p>
            <a:pPr marL="1828800" lvl="2" indent="-914400">
              <a:spcBef>
                <a:spcPts val="638"/>
              </a:spcBef>
              <a:spcAft>
                <a:spcPts val="1425"/>
              </a:spcAft>
              <a:buSzPct val="100000"/>
              <a:tabLst>
                <a:tab pos="0" algn="l"/>
                <a:tab pos="4572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678 1_ The Arches Mill (Moulin </a:t>
            </a:r>
            <a:r>
              <a:rPr lang="en-US" sz="2400" dirty="0" err="1">
                <a:solidFill>
                  <a:srgbClr val="000000"/>
                </a:solidFill>
                <a:latin typeface="Calibri" pitchFamily="34" charset="0"/>
                <a:cs typeface="Microsoft YaHei"/>
              </a:rPr>
              <a:t>d'Arches</a:t>
            </a:r>
            <a:r>
              <a:rPr lang="en-US" sz="2400" dirty="0">
                <a:solidFill>
                  <a:srgbClr val="000000"/>
                </a:solidFill>
                <a:latin typeface="Calibri" pitchFamily="34" charset="0"/>
                <a:cs typeface="Microsoft YaHei"/>
              </a:rPr>
              <a:t>) is traditionally thought to have been founded in 1492. It was subsequently purchased and expanded by various local landlords. In the 15th century and later it was included with other </a:t>
            </a:r>
            <a:r>
              <a:rPr lang="en-US" sz="2400" dirty="0" err="1">
                <a:solidFill>
                  <a:srgbClr val="000000"/>
                </a:solidFill>
                <a:latin typeface="Calibri" pitchFamily="34" charset="0"/>
                <a:cs typeface="Microsoft YaHei"/>
              </a:rPr>
              <a:t>papermills</a:t>
            </a:r>
            <a:r>
              <a:rPr lang="en-US" sz="2400" dirty="0">
                <a:solidFill>
                  <a:srgbClr val="000000"/>
                </a:solidFill>
                <a:latin typeface="Calibri" pitchFamily="34" charset="0"/>
                <a:cs typeface="Microsoft YaHei"/>
              </a:rPr>
              <a:t> collectively known as </a:t>
            </a:r>
            <a:r>
              <a:rPr lang="en-US" sz="2400" dirty="0" err="1">
                <a:solidFill>
                  <a:srgbClr val="000000"/>
                </a:solidFill>
                <a:latin typeface="Calibri" pitchFamily="34" charset="0"/>
                <a:cs typeface="Microsoft YaHei"/>
              </a:rPr>
              <a:t>Papeteries</a:t>
            </a:r>
            <a:r>
              <a:rPr lang="en-US" sz="2400" dirty="0">
                <a:solidFill>
                  <a:srgbClr val="000000"/>
                </a:solidFill>
                <a:latin typeface="Calibri" pitchFamily="34" charset="0"/>
                <a:cs typeface="Microsoft YaHei"/>
              </a:rPr>
              <a:t> </a:t>
            </a:r>
            <a:r>
              <a:rPr lang="en-US" sz="2400" dirty="0" err="1">
                <a:solidFill>
                  <a:srgbClr val="000000"/>
                </a:solidFill>
                <a:latin typeface="Calibri" pitchFamily="34" charset="0"/>
                <a:cs typeface="Microsoft YaHei"/>
              </a:rPr>
              <a:t>d'Archettes</a:t>
            </a:r>
            <a:r>
              <a:rPr lang="en-US" sz="2400" dirty="0">
                <a:solidFill>
                  <a:srgbClr val="000000"/>
                </a:solidFill>
                <a:latin typeface="Calibri" pitchFamily="34" charset="0"/>
                <a:cs typeface="Microsoft YaHei"/>
              </a:rPr>
              <a:t>, and later </a:t>
            </a:r>
            <a:r>
              <a:rPr lang="en-US" sz="2400" dirty="0" err="1">
                <a:solidFill>
                  <a:srgbClr val="000000"/>
                </a:solidFill>
                <a:latin typeface="Calibri" pitchFamily="34" charset="0"/>
                <a:cs typeface="Microsoft YaHei"/>
              </a:rPr>
              <a:t>Papeteries</a:t>
            </a:r>
            <a:r>
              <a:rPr lang="en-US" sz="2400" dirty="0">
                <a:solidFill>
                  <a:srgbClr val="000000"/>
                </a:solidFill>
                <a:latin typeface="Calibri" pitchFamily="34" charset="0"/>
                <a:cs typeface="Microsoft YaHei"/>
              </a:rPr>
              <a:t> Arches et </a:t>
            </a:r>
            <a:r>
              <a:rPr lang="en-US" sz="2400" dirty="0" err="1">
                <a:solidFill>
                  <a:srgbClr val="000000"/>
                </a:solidFill>
                <a:latin typeface="Calibri" pitchFamily="34" charset="0"/>
                <a:cs typeface="Microsoft YaHei"/>
              </a:rPr>
              <a:t>Archettes</a:t>
            </a:r>
            <a:r>
              <a:rPr lang="en-US" sz="2400" dirty="0">
                <a:solidFill>
                  <a:srgbClr val="000000"/>
                </a:solidFill>
                <a:latin typeface="Calibri" pitchFamily="34" charset="0"/>
                <a:cs typeface="Microsoft YaHei"/>
              </a:rPr>
              <a:t>. In 1954 Arches merged with three other paper mills (</a:t>
            </a:r>
            <a:r>
              <a:rPr lang="en-US" sz="2400" dirty="0" err="1">
                <a:solidFill>
                  <a:srgbClr val="000000"/>
                </a:solidFill>
                <a:latin typeface="Calibri" pitchFamily="34" charset="0"/>
                <a:cs typeface="Microsoft YaHei"/>
              </a:rPr>
              <a:t>Johannot</a:t>
            </a:r>
            <a:r>
              <a:rPr lang="en-US" sz="2400" dirty="0">
                <a:solidFill>
                  <a:srgbClr val="000000"/>
                </a:solidFill>
                <a:latin typeface="Calibri" pitchFamily="34" charset="0"/>
                <a:cs typeface="Microsoft YaHei"/>
              </a:rPr>
              <a:t>, Marais, and Rives) to form </a:t>
            </a:r>
            <a:r>
              <a:rPr lang="en-US" sz="2400" dirty="0" err="1">
                <a:solidFill>
                  <a:srgbClr val="000000"/>
                </a:solidFill>
                <a:latin typeface="Calibri" pitchFamily="34" charset="0"/>
                <a:cs typeface="Microsoft YaHei"/>
              </a:rPr>
              <a:t>Arjomari</a:t>
            </a:r>
            <a:r>
              <a:rPr lang="en-US" sz="2400" dirty="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p:txBody>
      </p:sp>
      <p:sp>
        <p:nvSpPr>
          <p:cNvPr id="21197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1197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66F0E00-8F4F-4C01-AA0B-3516178436C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80</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163682851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Text Box 1"/>
          <p:cNvSpPr txBox="1">
            <a:spLocks noChangeArrowheads="1"/>
          </p:cNvSpPr>
          <p:nvPr/>
        </p:nvSpPr>
        <p:spPr bwMode="auto">
          <a:xfrm>
            <a:off x="179512" y="228600"/>
            <a:ext cx="8784976" cy="1293813"/>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Construyendo</a:t>
            </a:r>
            <a:r>
              <a:rPr lang="en-US" sz="4400" dirty="0" smtClean="0">
                <a:solidFill>
                  <a:srgbClr val="000000"/>
                </a:solidFill>
                <a:latin typeface="Calibri" pitchFamily="34" charset="0"/>
                <a:cs typeface="Microsoft YaHei"/>
              </a:rPr>
              <a:t> el Punto de </a:t>
            </a:r>
            <a:r>
              <a:rPr lang="en-US" sz="4400" dirty="0" err="1" smtClean="0">
                <a:solidFill>
                  <a:srgbClr val="000000"/>
                </a:solidFill>
                <a:latin typeface="Calibri" pitchFamily="34" charset="0"/>
                <a:cs typeface="Microsoft YaHei"/>
              </a:rPr>
              <a:t>Acceso</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Autorizado</a:t>
            </a:r>
            <a:r>
              <a:rPr lang="en-US" sz="4400" dirty="0" smtClean="0">
                <a:solidFill>
                  <a:srgbClr val="000000"/>
                </a:solidFill>
                <a:latin typeface="Calibri" pitchFamily="34" charset="0"/>
                <a:cs typeface="Microsoft YaHei"/>
              </a:rPr>
              <a:t> </a:t>
            </a:r>
            <a:r>
              <a:rPr lang="en-US" sz="4400" dirty="0">
                <a:solidFill>
                  <a:srgbClr val="000000"/>
                </a:solidFill>
                <a:latin typeface="Calibri" pitchFamily="34" charset="0"/>
                <a:cs typeface="Microsoft YaHei"/>
              </a:rPr>
              <a:t>(RDA 11.13)</a:t>
            </a:r>
          </a:p>
        </p:txBody>
      </p:sp>
      <p:sp>
        <p:nvSpPr>
          <p:cNvPr id="214019" name="Text Box 2"/>
          <p:cNvSpPr txBox="1">
            <a:spLocks noChangeArrowheads="1"/>
          </p:cNvSpPr>
          <p:nvPr/>
        </p:nvSpPr>
        <p:spPr bwMode="auto">
          <a:xfrm>
            <a:off x="179512" y="1676400"/>
            <a:ext cx="8784976" cy="4525963"/>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 	</a:t>
            </a:r>
            <a:r>
              <a:rPr lang="en-US" sz="3200" dirty="0" err="1" smtClean="0">
                <a:solidFill>
                  <a:srgbClr val="000000"/>
                </a:solidFill>
                <a:latin typeface="Calibri" pitchFamily="34" charset="0"/>
                <a:cs typeface="Microsoft YaHei"/>
              </a:rPr>
              <a:t>Registre</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preferido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subcampo</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a:t>
            </a:r>
            <a:r>
              <a:rPr lang="en-US" sz="3200" dirty="0" smtClean="0">
                <a:solidFill>
                  <a:srgbClr val="000000"/>
                </a:solidFill>
                <a:latin typeface="Calibri" pitchFamily="34" charset="0"/>
                <a:cs typeface="Microsoft YaHei"/>
              </a:rPr>
              <a:t>a del campo </a:t>
            </a:r>
            <a:r>
              <a:rPr lang="en-US" sz="3200" dirty="0">
                <a:solidFill>
                  <a:srgbClr val="000000"/>
                </a:solidFill>
                <a:latin typeface="Calibri" pitchFamily="34" charset="0"/>
                <a:cs typeface="Microsoft YaHei"/>
              </a:rPr>
              <a:t>110 </a:t>
            </a:r>
            <a:r>
              <a:rPr lang="en-US" sz="3200" dirty="0" smtClean="0">
                <a:solidFill>
                  <a:srgbClr val="000000"/>
                </a:solidFill>
                <a:latin typeface="Calibri" pitchFamily="34" charset="0"/>
                <a:cs typeface="Microsoft YaHei"/>
              </a:rPr>
              <a:t>o 111</a:t>
            </a: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110 2_ Kurt Weill Foundation for Music</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2. </a:t>
            </a:r>
            <a:r>
              <a:rPr lang="en-US" sz="3200" dirty="0" err="1" smtClean="0">
                <a:solidFill>
                  <a:srgbClr val="000000"/>
                </a:solidFill>
                <a:latin typeface="Calibri" pitchFamily="34" charset="0"/>
                <a:cs typeface="Microsoft YaHei"/>
              </a:rPr>
              <a:t>Haga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agregaciones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requeridas</a:t>
            </a:r>
            <a:endParaRPr lang="en-US" sz="3200" dirty="0">
              <a:solidFill>
                <a:srgbClr val="000000"/>
              </a:solidFill>
              <a:latin typeface="Calibri" pitchFamily="34" charset="0"/>
              <a:cs typeface="Microsoft YaHei"/>
            </a:endParaRPr>
          </a:p>
          <a:p>
            <a:pPr marL="1200150" lvl="1" indent="-457200">
              <a:spcBef>
                <a:spcPts val="638"/>
              </a:spcBef>
              <a:spcAft>
                <a:spcPts val="1425"/>
              </a:spcAft>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err="1" smtClean="0">
                <a:solidFill>
                  <a:srgbClr val="000000"/>
                </a:solidFill>
                <a:latin typeface="Calibri" pitchFamily="34" charset="0"/>
                <a:cs typeface="Microsoft YaHei"/>
              </a:rPr>
              <a:t>Nombres</a:t>
            </a:r>
            <a:r>
              <a:rPr lang="en-US" sz="3200" dirty="0" smtClean="0">
                <a:solidFill>
                  <a:srgbClr val="000000"/>
                </a:solidFill>
                <a:latin typeface="Calibri" pitchFamily="34" charset="0"/>
                <a:cs typeface="Microsoft YaHei"/>
              </a:rPr>
              <a:t> que no </a:t>
            </a:r>
            <a:r>
              <a:rPr lang="en-US" sz="3200" dirty="0" err="1" smtClean="0">
                <a:solidFill>
                  <a:srgbClr val="000000"/>
                </a:solidFill>
                <a:latin typeface="Calibri" pitchFamily="34" charset="0"/>
                <a:cs typeface="Microsoft YaHei"/>
              </a:rPr>
              <a:t>indican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EC </a:t>
            </a:r>
            <a:r>
              <a:rPr lang="en-US" sz="3200" dirty="0">
                <a:solidFill>
                  <a:srgbClr val="000000"/>
                </a:solidFill>
                <a:latin typeface="Calibri" pitchFamily="34" charset="0"/>
                <a:cs typeface="Microsoft YaHei"/>
              </a:rPr>
              <a:t>(RDA 11.13.1.1)</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110 2 _ Johann </a:t>
            </a:r>
            <a:r>
              <a:rPr lang="en-US" sz="3200" dirty="0" err="1">
                <a:solidFill>
                  <a:srgbClr val="000000"/>
                </a:solidFill>
                <a:latin typeface="Calibri" pitchFamily="34" charset="0"/>
                <a:cs typeface="Microsoft YaHei"/>
              </a:rPr>
              <a:t>Traeg</a:t>
            </a:r>
            <a:r>
              <a:rPr lang="en-US" sz="3200" dirty="0">
                <a:solidFill>
                  <a:srgbClr val="000000"/>
                </a:solidFill>
                <a:latin typeface="Calibri" pitchFamily="34" charset="0"/>
                <a:cs typeface="Microsoft YaHei"/>
              </a:rPr>
              <a:t> (Firm)</a:t>
            </a:r>
          </a:p>
        </p:txBody>
      </p:sp>
      <p:sp>
        <p:nvSpPr>
          <p:cNvPr id="214020"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1402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7F25E8F2-753F-4612-B8EC-00109A2AD52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81</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288622575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a:solidFill>
                  <a:srgbClr val="000000"/>
                </a:solidFill>
                <a:latin typeface="Calibri" pitchFamily="34" charset="0"/>
                <a:cs typeface="Microsoft YaHei"/>
              </a:rPr>
              <a:t>Construyendo</a:t>
            </a:r>
            <a:r>
              <a:rPr lang="en-US" sz="4400" dirty="0">
                <a:solidFill>
                  <a:srgbClr val="000000"/>
                </a:solidFill>
                <a:latin typeface="Calibri" pitchFamily="34" charset="0"/>
                <a:cs typeface="Microsoft YaHei"/>
              </a:rPr>
              <a:t> el Punto de </a:t>
            </a:r>
            <a:r>
              <a:rPr lang="en-US" sz="4400" dirty="0" err="1">
                <a:solidFill>
                  <a:srgbClr val="000000"/>
                </a:solidFill>
                <a:latin typeface="Calibri" pitchFamily="34" charset="0"/>
                <a:cs typeface="Microsoft YaHei"/>
              </a:rPr>
              <a:t>Acceso</a:t>
            </a:r>
            <a:r>
              <a:rPr lang="en-US" sz="4400" dirty="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Autorizado</a:t>
            </a:r>
            <a:r>
              <a:rPr lang="en-US" sz="4400" dirty="0">
                <a:solidFill>
                  <a:srgbClr val="000000"/>
                </a:solidFill>
                <a:latin typeface="Calibri" pitchFamily="34" charset="0"/>
                <a:cs typeface="Microsoft YaHei"/>
              </a:rPr>
              <a:t> (RDA 11.13)</a:t>
            </a:r>
          </a:p>
        </p:txBody>
      </p:sp>
      <p:sp>
        <p:nvSpPr>
          <p:cNvPr id="216067"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3. </a:t>
            </a:r>
            <a:r>
              <a:rPr lang="en-US" sz="3200" dirty="0" err="1" smtClean="0">
                <a:solidFill>
                  <a:srgbClr val="000000"/>
                </a:solidFill>
                <a:latin typeface="Calibri" pitchFamily="34" charset="0"/>
                <a:cs typeface="Microsoft YaHei"/>
              </a:rPr>
              <a:t>Haga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otras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adiciones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según</a:t>
            </a:r>
            <a:r>
              <a:rPr lang="en-US" sz="3200" dirty="0" smtClean="0">
                <a:solidFill>
                  <a:srgbClr val="000000"/>
                </a:solidFill>
                <a:latin typeface="Calibri" pitchFamily="34" charset="0"/>
                <a:cs typeface="Microsoft YaHei"/>
              </a:rPr>
              <a:t> sea </a:t>
            </a:r>
            <a:r>
              <a:rPr lang="en-US" sz="3200" dirty="0" err="1" smtClean="0">
                <a:solidFill>
                  <a:srgbClr val="000000"/>
                </a:solidFill>
                <a:latin typeface="Calibri" pitchFamily="34" charset="0"/>
                <a:cs typeface="Microsoft YaHei"/>
              </a:rPr>
              <a:t>necesario</a:t>
            </a:r>
            <a:r>
              <a:rPr lang="en-US" sz="3200" dirty="0" smtClean="0">
                <a:solidFill>
                  <a:srgbClr val="000000"/>
                </a:solidFill>
                <a:latin typeface="Calibri" pitchFamily="34" charset="0"/>
                <a:cs typeface="Microsoft YaHei"/>
              </a:rPr>
              <a:t> para </a:t>
            </a:r>
            <a:r>
              <a:rPr lang="en-US" sz="3200" dirty="0" err="1" smtClean="0">
                <a:solidFill>
                  <a:srgbClr val="000000"/>
                </a:solidFill>
                <a:latin typeface="Calibri" pitchFamily="34" charset="0"/>
                <a:cs typeface="Microsoft YaHei"/>
              </a:rPr>
              <a:t>distinguir</a:t>
            </a:r>
            <a:r>
              <a:rPr lang="en-US" sz="3200" dirty="0" smtClean="0">
                <a:solidFill>
                  <a:srgbClr val="000000"/>
                </a:solidFill>
                <a:latin typeface="Calibri" pitchFamily="34" charset="0"/>
                <a:cs typeface="Microsoft YaHei"/>
              </a:rPr>
              <a:t> entre </a:t>
            </a:r>
            <a:r>
              <a:rPr lang="en-US" sz="3200" dirty="0" err="1" smtClean="0">
                <a:solidFill>
                  <a:srgbClr val="000000"/>
                </a:solidFill>
                <a:latin typeface="Calibri" pitchFamily="34" charset="0"/>
                <a:cs typeface="Microsoft YaHei"/>
              </a:rPr>
              <a:t>entidades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corporativas</a:t>
            </a:r>
            <a:r>
              <a:rPr lang="en-US" sz="3200" dirty="0" smtClean="0">
                <a:solidFill>
                  <a:srgbClr val="000000"/>
                </a:solidFill>
                <a:latin typeface="Calibri" pitchFamily="34" charset="0"/>
                <a:cs typeface="Microsoft YaHei"/>
              </a:rPr>
              <a:t> con el </a:t>
            </a:r>
            <a:r>
              <a:rPr lang="en-US" sz="3200" dirty="0" err="1" smtClean="0">
                <a:solidFill>
                  <a:srgbClr val="000000"/>
                </a:solidFill>
                <a:latin typeface="Calibri" pitchFamily="34" charset="0"/>
                <a:cs typeface="Microsoft YaHei"/>
              </a:rPr>
              <a:t>mismo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Elija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calificador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usando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juicio</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a:p>
            <a:pPr marL="914400" lvl="1" indent="-457200">
              <a:spcBef>
                <a:spcPts val="638"/>
              </a:spcBef>
              <a:spcAft>
                <a:spcPts val="1425"/>
              </a:spcAft>
              <a:buSzPct val="100000"/>
              <a:buFont typeface="Arial"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smtClean="0">
                <a:solidFill>
                  <a:srgbClr val="000000"/>
                </a:solidFill>
                <a:latin typeface="Calibri" pitchFamily="34" charset="0"/>
                <a:cs typeface="Microsoft YaHei"/>
              </a:rPr>
              <a:t>Lugar </a:t>
            </a:r>
            <a:r>
              <a:rPr lang="en-US" sz="2400" dirty="0" err="1" smtClean="0">
                <a:solidFill>
                  <a:srgbClr val="000000"/>
                </a:solidFill>
                <a:latin typeface="Calibri" pitchFamily="34" charset="0"/>
                <a:cs typeface="Microsoft YaHei"/>
              </a:rPr>
              <a:t>asociado</a:t>
            </a:r>
            <a:r>
              <a:rPr lang="en-US" sz="2400" dirty="0" smtClean="0">
                <a:solidFill>
                  <a:srgbClr val="000000"/>
                </a:solidFill>
                <a:latin typeface="Calibri" pitchFamily="34" charset="0"/>
                <a:cs typeface="Microsoft YaHei"/>
              </a:rPr>
              <a:t> con la EC </a:t>
            </a:r>
            <a:r>
              <a:rPr lang="en-US" sz="2400" dirty="0">
                <a:solidFill>
                  <a:srgbClr val="000000"/>
                </a:solidFill>
                <a:latin typeface="Calibri" pitchFamily="34" charset="0"/>
                <a:cs typeface="Microsoft YaHei"/>
              </a:rPr>
              <a:t>(RDA 11.13.1.3)</a:t>
            </a: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		110 2_ Constitution Party (U.S.)</a:t>
            </a:r>
          </a:p>
          <a:p>
            <a:pPr marL="914400" lvl="1" indent="-457200">
              <a:spcBef>
                <a:spcPts val="638"/>
              </a:spcBef>
              <a:spcAft>
                <a:spcPts val="1425"/>
              </a:spcAft>
              <a:buSzPct val="100000"/>
              <a:buFont typeface="Arial"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err="1" smtClean="0">
                <a:solidFill>
                  <a:srgbClr val="000000"/>
                </a:solidFill>
                <a:latin typeface="Calibri" pitchFamily="34" charset="0"/>
                <a:cs typeface="Microsoft YaHei"/>
              </a:rPr>
              <a:t>Institución</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asociada</a:t>
            </a:r>
            <a:r>
              <a:rPr lang="en-US" sz="2400"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(RDA 11.13.1.4)</a:t>
            </a:r>
          </a:p>
          <a:p>
            <a:pPr marL="1598613" lvl="3" indent="-279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110 2_ National Portrait Gallery (Smithsonian Institution)</a:t>
            </a: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p:txBody>
      </p:sp>
      <p:sp>
        <p:nvSpPr>
          <p:cNvPr id="21606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1606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CCEEAC75-792B-4A10-B46E-F1CFB173777F}"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82</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376461319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Text Box 1"/>
          <p:cNvSpPr txBox="1">
            <a:spLocks noChangeArrowheads="1"/>
          </p:cNvSpPr>
          <p:nvPr/>
        </p:nvSpPr>
        <p:spPr bwMode="auto">
          <a:xfrm>
            <a:off x="457200" y="152400"/>
            <a:ext cx="8229600" cy="14478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a:solidFill>
                  <a:srgbClr val="000000"/>
                </a:solidFill>
                <a:latin typeface="Calibri" pitchFamily="34" charset="0"/>
                <a:cs typeface="Microsoft YaHei"/>
              </a:rPr>
              <a:t>Construyendo</a:t>
            </a:r>
            <a:r>
              <a:rPr lang="en-US" sz="4400" dirty="0">
                <a:solidFill>
                  <a:srgbClr val="000000"/>
                </a:solidFill>
                <a:latin typeface="Calibri" pitchFamily="34" charset="0"/>
                <a:cs typeface="Microsoft YaHei"/>
              </a:rPr>
              <a:t> el Punto de </a:t>
            </a:r>
            <a:r>
              <a:rPr lang="en-US" sz="4400" dirty="0" err="1">
                <a:solidFill>
                  <a:srgbClr val="000000"/>
                </a:solidFill>
                <a:latin typeface="Calibri" pitchFamily="34" charset="0"/>
                <a:cs typeface="Microsoft YaHei"/>
              </a:rPr>
              <a:t>Acceso</a:t>
            </a:r>
            <a:r>
              <a:rPr lang="en-US" sz="4400" dirty="0">
                <a:solidFill>
                  <a:srgbClr val="000000"/>
                </a:solidFill>
                <a:latin typeface="Calibri" pitchFamily="34" charset="0"/>
                <a:cs typeface="Microsoft YaHei"/>
              </a:rPr>
              <a:t> </a:t>
            </a:r>
            <a:r>
              <a:rPr lang="en-US" sz="4400" dirty="0" err="1">
                <a:solidFill>
                  <a:srgbClr val="000000"/>
                </a:solidFill>
                <a:latin typeface="Calibri" pitchFamily="34" charset="0"/>
                <a:cs typeface="Microsoft YaHei"/>
              </a:rPr>
              <a:t>Autorizado</a:t>
            </a:r>
            <a:r>
              <a:rPr lang="en-US" sz="4400" dirty="0">
                <a:solidFill>
                  <a:srgbClr val="000000"/>
                </a:solidFill>
                <a:latin typeface="Calibri" pitchFamily="34" charset="0"/>
                <a:cs typeface="Microsoft YaHei"/>
              </a:rPr>
              <a:t> (RDA 11.13)</a:t>
            </a:r>
          </a:p>
        </p:txBody>
      </p:sp>
      <p:sp>
        <p:nvSpPr>
          <p:cNvPr id="201731" name="Text Box 2"/>
          <p:cNvSpPr txBox="1">
            <a:spLocks noChangeArrowheads="1"/>
          </p:cNvSpPr>
          <p:nvPr/>
        </p:nvSpPr>
        <p:spPr bwMode="auto">
          <a:xfrm>
            <a:off x="457200" y="1524000"/>
            <a:ext cx="8382000" cy="5334000"/>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3. </a:t>
            </a:r>
            <a:r>
              <a:rPr lang="en-US" sz="3200" dirty="0" err="1">
                <a:solidFill>
                  <a:srgbClr val="000000"/>
                </a:solidFill>
                <a:latin typeface="Calibri" pitchFamily="34" charset="0"/>
                <a:cs typeface="Microsoft YaHei"/>
              </a:rPr>
              <a:t>Haga</a:t>
            </a:r>
            <a:r>
              <a:rPr lang="en-US" sz="3200" dirty="0">
                <a:solidFill>
                  <a:srgbClr val="000000"/>
                </a:solidFill>
                <a:latin typeface="Calibri" pitchFamily="34" charset="0"/>
                <a:cs typeface="Microsoft YaHei"/>
              </a:rPr>
              <a:t> </a:t>
            </a:r>
            <a:r>
              <a:rPr lang="en-US" sz="3200" dirty="0" err="1">
                <a:solidFill>
                  <a:srgbClr val="000000"/>
                </a:solidFill>
                <a:latin typeface="Calibri" pitchFamily="34" charset="0"/>
                <a:cs typeface="Microsoft YaHei"/>
              </a:rPr>
              <a:t>otras</a:t>
            </a:r>
            <a:r>
              <a:rPr lang="en-US" sz="3200" dirty="0">
                <a:solidFill>
                  <a:srgbClr val="000000"/>
                </a:solidFill>
                <a:latin typeface="Calibri" pitchFamily="34" charset="0"/>
                <a:cs typeface="Microsoft YaHei"/>
              </a:rPr>
              <a:t> </a:t>
            </a:r>
            <a:r>
              <a:rPr lang="en-US" sz="3200" dirty="0" err="1">
                <a:solidFill>
                  <a:srgbClr val="000000"/>
                </a:solidFill>
                <a:latin typeface="Calibri" pitchFamily="34" charset="0"/>
                <a:cs typeface="Microsoft YaHei"/>
              </a:rPr>
              <a:t>adiciones</a:t>
            </a:r>
            <a:r>
              <a:rPr lang="en-US" sz="3200" dirty="0">
                <a:solidFill>
                  <a:srgbClr val="000000"/>
                </a:solidFill>
                <a:latin typeface="Calibri" pitchFamily="34" charset="0"/>
                <a:cs typeface="Microsoft YaHei"/>
              </a:rPr>
              <a:t> </a:t>
            </a:r>
            <a:r>
              <a:rPr lang="en-US" sz="3200" dirty="0" err="1">
                <a:solidFill>
                  <a:srgbClr val="000000"/>
                </a:solidFill>
                <a:latin typeface="Calibri" pitchFamily="34" charset="0"/>
                <a:cs typeface="Microsoft YaHei"/>
              </a:rPr>
              <a:t>según</a:t>
            </a:r>
            <a:r>
              <a:rPr lang="en-US" sz="3200" dirty="0">
                <a:solidFill>
                  <a:srgbClr val="000000"/>
                </a:solidFill>
                <a:latin typeface="Calibri" pitchFamily="34" charset="0"/>
                <a:cs typeface="Microsoft YaHei"/>
              </a:rPr>
              <a:t> sea </a:t>
            </a:r>
            <a:r>
              <a:rPr lang="en-US" sz="3200" dirty="0" err="1">
                <a:solidFill>
                  <a:srgbClr val="000000"/>
                </a:solidFill>
                <a:latin typeface="Calibri" pitchFamily="34" charset="0"/>
                <a:cs typeface="Microsoft YaHei"/>
              </a:rPr>
              <a:t>necesario</a:t>
            </a:r>
            <a:r>
              <a:rPr lang="en-US" sz="3200" dirty="0">
                <a:solidFill>
                  <a:srgbClr val="000000"/>
                </a:solidFill>
                <a:latin typeface="Calibri" pitchFamily="34" charset="0"/>
                <a:cs typeface="Microsoft YaHei"/>
              </a:rPr>
              <a:t> para </a:t>
            </a:r>
            <a:r>
              <a:rPr lang="en-US" sz="3200" dirty="0" err="1">
                <a:solidFill>
                  <a:srgbClr val="000000"/>
                </a:solidFill>
                <a:latin typeface="Calibri" pitchFamily="34" charset="0"/>
                <a:cs typeface="Microsoft YaHei"/>
              </a:rPr>
              <a:t>distinguir</a:t>
            </a:r>
            <a:r>
              <a:rPr lang="en-US" sz="3200" dirty="0">
                <a:solidFill>
                  <a:srgbClr val="000000"/>
                </a:solidFill>
                <a:latin typeface="Calibri" pitchFamily="34" charset="0"/>
                <a:cs typeface="Microsoft YaHei"/>
              </a:rPr>
              <a:t> entre </a:t>
            </a:r>
            <a:r>
              <a:rPr lang="en-US" sz="3200" dirty="0" err="1">
                <a:solidFill>
                  <a:srgbClr val="000000"/>
                </a:solidFill>
                <a:latin typeface="Calibri" pitchFamily="34" charset="0"/>
                <a:cs typeface="Microsoft YaHei"/>
              </a:rPr>
              <a:t>entidades</a:t>
            </a:r>
            <a:r>
              <a:rPr lang="en-US" sz="3200" dirty="0">
                <a:solidFill>
                  <a:srgbClr val="000000"/>
                </a:solidFill>
                <a:latin typeface="Calibri" pitchFamily="34" charset="0"/>
                <a:cs typeface="Microsoft YaHei"/>
              </a:rPr>
              <a:t> </a:t>
            </a:r>
            <a:r>
              <a:rPr lang="en-US" sz="3200" dirty="0" err="1">
                <a:solidFill>
                  <a:srgbClr val="000000"/>
                </a:solidFill>
                <a:latin typeface="Calibri" pitchFamily="34" charset="0"/>
                <a:cs typeface="Microsoft YaHei"/>
              </a:rPr>
              <a:t>corporativas</a:t>
            </a:r>
            <a:r>
              <a:rPr lang="en-US" sz="3200" dirty="0">
                <a:solidFill>
                  <a:srgbClr val="000000"/>
                </a:solidFill>
                <a:latin typeface="Calibri" pitchFamily="34" charset="0"/>
                <a:cs typeface="Microsoft YaHei"/>
              </a:rPr>
              <a:t> con el </a:t>
            </a:r>
            <a:r>
              <a:rPr lang="en-US" sz="3200" dirty="0" err="1">
                <a:solidFill>
                  <a:srgbClr val="000000"/>
                </a:solidFill>
                <a:latin typeface="Calibri" pitchFamily="34" charset="0"/>
                <a:cs typeface="Microsoft YaHei"/>
              </a:rPr>
              <a:t>mismo</a:t>
            </a:r>
            <a:r>
              <a:rPr lang="en-US" sz="3200" dirty="0">
                <a:solidFill>
                  <a:srgbClr val="000000"/>
                </a:solidFill>
                <a:latin typeface="Calibri" pitchFamily="34" charset="0"/>
                <a:cs typeface="Microsoft YaHei"/>
              </a:rPr>
              <a:t> </a:t>
            </a:r>
            <a:r>
              <a:rPr lang="en-US" sz="3200" dirty="0" err="1">
                <a:solidFill>
                  <a:srgbClr val="000000"/>
                </a:solidFill>
                <a:latin typeface="Calibri" pitchFamily="34" charset="0"/>
                <a:cs typeface="Microsoft YaHei"/>
              </a:rPr>
              <a:t>nombre</a:t>
            </a:r>
            <a:r>
              <a:rPr lang="en-US" sz="3200" dirty="0">
                <a:solidFill>
                  <a:srgbClr val="000000"/>
                </a:solidFill>
                <a:latin typeface="Calibri" pitchFamily="34" charset="0"/>
                <a:cs typeface="Microsoft YaHei"/>
              </a:rPr>
              <a:t>.  </a:t>
            </a:r>
            <a:r>
              <a:rPr lang="en-US" sz="3200" dirty="0" err="1">
                <a:solidFill>
                  <a:srgbClr val="000000"/>
                </a:solidFill>
                <a:latin typeface="Calibri" pitchFamily="34" charset="0"/>
                <a:cs typeface="Microsoft YaHei"/>
              </a:rPr>
              <a:t>Elija</a:t>
            </a:r>
            <a:r>
              <a:rPr lang="en-US" sz="3200" dirty="0">
                <a:solidFill>
                  <a:srgbClr val="000000"/>
                </a:solidFill>
                <a:latin typeface="Calibri" pitchFamily="34" charset="0"/>
                <a:cs typeface="Microsoft YaHei"/>
              </a:rPr>
              <a:t> </a:t>
            </a:r>
            <a:r>
              <a:rPr lang="en-US" sz="3200" dirty="0" err="1">
                <a:solidFill>
                  <a:srgbClr val="000000"/>
                </a:solidFill>
                <a:latin typeface="Calibri" pitchFamily="34" charset="0"/>
                <a:cs typeface="Microsoft YaHei"/>
              </a:rPr>
              <a:t>calificador</a:t>
            </a:r>
            <a:r>
              <a:rPr lang="en-US" sz="3200" dirty="0">
                <a:solidFill>
                  <a:srgbClr val="000000"/>
                </a:solidFill>
                <a:latin typeface="Calibri" pitchFamily="34" charset="0"/>
                <a:cs typeface="Microsoft YaHei"/>
              </a:rPr>
              <a:t> </a:t>
            </a:r>
            <a:r>
              <a:rPr lang="en-US" sz="3200" dirty="0" err="1">
                <a:solidFill>
                  <a:srgbClr val="000000"/>
                </a:solidFill>
                <a:latin typeface="Calibri" pitchFamily="34" charset="0"/>
                <a:cs typeface="Microsoft YaHei"/>
              </a:rPr>
              <a:t>usando</a:t>
            </a:r>
            <a:r>
              <a:rPr lang="en-US" sz="3200" dirty="0">
                <a:solidFill>
                  <a:srgbClr val="000000"/>
                </a:solidFill>
                <a:latin typeface="Calibri" pitchFamily="34" charset="0"/>
                <a:cs typeface="Microsoft YaHei"/>
              </a:rPr>
              <a:t> </a:t>
            </a:r>
            <a:r>
              <a:rPr lang="en-US" sz="3200" dirty="0" err="1">
                <a:solidFill>
                  <a:srgbClr val="000000"/>
                </a:solidFill>
                <a:latin typeface="Calibri" pitchFamily="34" charset="0"/>
                <a:cs typeface="Microsoft YaHei"/>
              </a:rPr>
              <a:t>juicio</a:t>
            </a:r>
            <a:r>
              <a:rPr lang="en-US" sz="3200" dirty="0">
                <a:solidFill>
                  <a:srgbClr val="000000"/>
                </a:solidFill>
                <a:latin typeface="Calibri" pitchFamily="34" charset="0"/>
                <a:cs typeface="Microsoft YaHei"/>
              </a:rPr>
              <a:t>.</a:t>
            </a:r>
          </a:p>
          <a:p>
            <a:pPr marL="914400" lvl="1" indent="-457200">
              <a:spcBef>
                <a:spcPts val="0"/>
              </a:spcBef>
              <a:spcAft>
                <a:spcPts val="1425"/>
              </a:spcAft>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err="1" smtClean="0">
                <a:solidFill>
                  <a:srgbClr val="000000"/>
                </a:solidFill>
                <a:latin typeface="Calibri" pitchFamily="34" charset="0"/>
                <a:cs typeface="Microsoft YaHei"/>
              </a:rPr>
              <a:t>Fecha</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asociada</a:t>
            </a:r>
            <a:r>
              <a:rPr lang="en-US" sz="2400" dirty="0" smtClean="0">
                <a:solidFill>
                  <a:srgbClr val="000000"/>
                </a:solidFill>
                <a:latin typeface="Calibri" pitchFamily="34" charset="0"/>
                <a:cs typeface="Microsoft YaHei"/>
              </a:rPr>
              <a:t> con la EC </a:t>
            </a:r>
            <a:r>
              <a:rPr lang="en-US" sz="2400" dirty="0">
                <a:solidFill>
                  <a:srgbClr val="000000"/>
                </a:solidFill>
                <a:latin typeface="Calibri" pitchFamily="34" charset="0"/>
                <a:cs typeface="Microsoft YaHei"/>
              </a:rPr>
              <a:t>(RDA 11.13.1.5)</a:t>
            </a:r>
          </a:p>
          <a:p>
            <a:pPr lvl="2">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solidFill>
                  <a:srgbClr val="000000"/>
                </a:solidFill>
                <a:latin typeface="Calibri" pitchFamily="34" charset="0"/>
                <a:cs typeface="Microsoft YaHei"/>
              </a:rPr>
              <a:t>		</a:t>
            </a:r>
            <a:r>
              <a:rPr lang="en-US" sz="2000" dirty="0">
                <a:solidFill>
                  <a:srgbClr val="000000"/>
                </a:solidFill>
                <a:latin typeface="Calibri" pitchFamily="34" charset="0"/>
                <a:cs typeface="Microsoft YaHei"/>
              </a:rPr>
              <a:t>110 2_ Constitution Party (U.S. : 1952-1968)</a:t>
            </a:r>
            <a:endParaRPr lang="en-US" sz="2400" dirty="0">
              <a:solidFill>
                <a:srgbClr val="000000"/>
              </a:solidFill>
              <a:latin typeface="Calibri" pitchFamily="34" charset="0"/>
              <a:cs typeface="Microsoft YaHei"/>
            </a:endParaRPr>
          </a:p>
          <a:p>
            <a:pPr marL="914400" lvl="1" indent="-457200">
              <a:spcBef>
                <a:spcPts val="0"/>
              </a:spcBef>
              <a:spcAft>
                <a:spcPts val="1425"/>
              </a:spcAft>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err="1" smtClean="0">
                <a:solidFill>
                  <a:srgbClr val="000000"/>
                </a:solidFill>
                <a:latin typeface="Calibri" pitchFamily="34" charset="0"/>
                <a:cs typeface="Microsoft YaHei"/>
              </a:rPr>
              <a:t>Tipo</a:t>
            </a:r>
            <a:r>
              <a:rPr lang="en-US" sz="2400" dirty="0" smtClean="0">
                <a:solidFill>
                  <a:srgbClr val="000000"/>
                </a:solidFill>
                <a:latin typeface="Calibri" pitchFamily="34" charset="0"/>
                <a:cs typeface="Microsoft YaHei"/>
              </a:rPr>
              <a:t> de </a:t>
            </a:r>
            <a:r>
              <a:rPr lang="en-US" sz="2400" dirty="0" err="1" smtClean="0">
                <a:solidFill>
                  <a:srgbClr val="000000"/>
                </a:solidFill>
                <a:latin typeface="Calibri" pitchFamily="34" charset="0"/>
                <a:cs typeface="Microsoft YaHei"/>
              </a:rPr>
              <a:t>jurisdicción</a:t>
            </a:r>
            <a:r>
              <a:rPr lang="en-US" sz="2400"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(RDA 11.13.1.6)</a:t>
            </a:r>
          </a:p>
          <a:p>
            <a:pPr>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solidFill>
                  <a:srgbClr val="000000"/>
                </a:solidFill>
                <a:latin typeface="Calibri" pitchFamily="34" charset="0"/>
                <a:cs typeface="Microsoft YaHei"/>
              </a:rPr>
              <a:t>    			</a:t>
            </a:r>
            <a:r>
              <a:rPr lang="en-US" sz="2000" dirty="0">
                <a:solidFill>
                  <a:srgbClr val="000000"/>
                </a:solidFill>
                <a:latin typeface="Calibri" pitchFamily="34" charset="0"/>
                <a:cs typeface="Microsoft YaHei"/>
              </a:rPr>
              <a:t>151      Cork (Ireland : County)</a:t>
            </a:r>
            <a:endParaRPr lang="en-US" sz="2400" dirty="0">
              <a:solidFill>
                <a:srgbClr val="000000"/>
              </a:solidFill>
              <a:latin typeface="Calibri" pitchFamily="34" charset="0"/>
              <a:cs typeface="Microsoft YaHei"/>
            </a:endParaRPr>
          </a:p>
          <a:p>
            <a:pPr marL="914400" lvl="1" indent="-457200">
              <a:spcBef>
                <a:spcPts val="0"/>
              </a:spcBef>
              <a:spcAft>
                <a:spcPts val="1425"/>
              </a:spcAft>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err="1" smtClean="0">
                <a:solidFill>
                  <a:srgbClr val="000000"/>
                </a:solidFill>
                <a:latin typeface="Calibri" pitchFamily="34" charset="0"/>
                <a:cs typeface="Microsoft YaHei"/>
              </a:rPr>
              <a:t>Otra</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designación</a:t>
            </a:r>
            <a:r>
              <a:rPr lang="en-US" sz="2400"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(RDA 11.13.1.7)</a:t>
            </a:r>
          </a:p>
          <a:p>
            <a:pPr lvl="2">
              <a:spcBef>
                <a:spcPts val="0"/>
              </a:spcBef>
              <a:spcAft>
                <a:spcPts val="1425"/>
              </a:spcAft>
              <a:buSzPct val="100000"/>
              <a:tabLst>
                <a:tab pos="0" algn="l"/>
                <a:tab pos="457200" algn="l"/>
                <a:tab pos="914400" algn="l"/>
                <a:tab pos="134302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solidFill>
                  <a:srgbClr val="000000"/>
                </a:solidFill>
                <a:latin typeface="Calibri" pitchFamily="34" charset="0"/>
                <a:cs typeface="Microsoft YaHei"/>
              </a:rPr>
              <a:t>   		</a:t>
            </a:r>
            <a:r>
              <a:rPr lang="en-US" sz="2000" dirty="0">
                <a:solidFill>
                  <a:srgbClr val="000000"/>
                </a:solidFill>
                <a:latin typeface="Calibri" pitchFamily="34" charset="0"/>
                <a:cs typeface="Microsoft YaHei"/>
              </a:rPr>
              <a:t>111 2_ World Cup (Soccer)</a:t>
            </a:r>
            <a:endParaRPr lang="en-US" sz="2800" dirty="0">
              <a:solidFill>
                <a:srgbClr val="000000"/>
              </a:solidFill>
              <a:latin typeface="Calibri" pitchFamily="34" charset="0"/>
              <a:cs typeface="Microsoft YaHei"/>
            </a:endParaRPr>
          </a:p>
        </p:txBody>
      </p:sp>
      <p:sp>
        <p:nvSpPr>
          <p:cNvPr id="21811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1811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D59E7D1E-F8F7-4979-9E2F-6BAA76E898B4}"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83</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85467943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8962"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Conferencias</a:t>
            </a:r>
            <a:r>
              <a:rPr lang="en-US" sz="4400" dirty="0" smtClean="0">
                <a:solidFill>
                  <a:srgbClr val="000000"/>
                </a:solidFill>
                <a:latin typeface="Calibri" pitchFamily="34" charset="0"/>
                <a:cs typeface="Microsoft YaHei"/>
              </a:rPr>
              <a:t> </a:t>
            </a:r>
            <a:endParaRPr lang="en-US" sz="4400" dirty="0">
              <a:solidFill>
                <a:srgbClr val="000000"/>
              </a:solidFill>
              <a:latin typeface="Calibri" pitchFamily="34" charset="0"/>
              <a:cs typeface="Microsoft YaHei"/>
            </a:endParaRPr>
          </a:p>
        </p:txBody>
      </p:sp>
      <p:sp>
        <p:nvSpPr>
          <p:cNvPr id="168963" name="Text Box 2"/>
          <p:cNvSpPr txBox="1">
            <a:spLocks noChangeArrowheads="1"/>
          </p:cNvSpPr>
          <p:nvPr/>
        </p:nvSpPr>
        <p:spPr bwMode="auto">
          <a:xfrm>
            <a:off x="285720" y="1066800"/>
            <a:ext cx="8572560" cy="6934232"/>
          </a:xfrm>
          <a:prstGeom prst="rect">
            <a:avLst/>
          </a:prstGeom>
          <a:noFill/>
          <a:ln w="9525">
            <a:noFill/>
            <a:miter lim="800000"/>
            <a:headEnd/>
            <a:tailEnd/>
          </a:ln>
        </p:spPr>
        <p:txBody>
          <a:bodyPr lIns="90000" tIns="45000" rIns="90000" bIns="45000"/>
          <a:lstStyle/>
          <a:p>
            <a:pPr marL="331788" indent="-331788">
              <a:spcAft>
                <a:spcPts val="600"/>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err="1" smtClean="0">
                <a:solidFill>
                  <a:srgbClr val="000000"/>
                </a:solidFill>
                <a:latin typeface="Calibri" pitchFamily="34" charset="0"/>
                <a:cs typeface="Microsoft YaHei"/>
              </a:rPr>
              <a:t>Nombre</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preferido</a:t>
            </a:r>
            <a:r>
              <a:rPr lang="en-US" sz="2400" dirty="0" smtClean="0">
                <a:solidFill>
                  <a:srgbClr val="000000"/>
                </a:solidFill>
                <a:latin typeface="Calibri" pitchFamily="34" charset="0"/>
                <a:cs typeface="Microsoft YaHei"/>
              </a:rPr>
              <a:t> (RDA </a:t>
            </a:r>
            <a:r>
              <a:rPr lang="en-US" sz="2400" dirty="0">
                <a:solidFill>
                  <a:srgbClr val="000000"/>
                </a:solidFill>
                <a:latin typeface="Calibri" pitchFamily="34" charset="0"/>
                <a:cs typeface="Microsoft YaHei"/>
              </a:rPr>
              <a:t>11.2.2.5.4)</a:t>
            </a:r>
          </a:p>
          <a:p>
            <a:pPr marL="736600" lvl="1" indent="-279400">
              <a:spcAft>
                <a:spcPts val="600"/>
              </a:spcAft>
              <a:buClr>
                <a:srgbClr val="000000"/>
              </a:buClr>
              <a:buSzPct val="100000"/>
              <a:buFont typeface="Times New Roman" pitchFamily="18"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err="1" smtClean="0">
                <a:solidFill>
                  <a:srgbClr val="000000"/>
                </a:solidFill>
                <a:latin typeface="Calibri" pitchFamily="34" charset="0"/>
                <a:cs typeface="Microsoft YaHei"/>
              </a:rPr>
              <a:t>Seleccione</a:t>
            </a:r>
            <a:r>
              <a:rPr lang="en-US" sz="2400" dirty="0" smtClean="0">
                <a:solidFill>
                  <a:srgbClr val="000000"/>
                </a:solidFill>
                <a:latin typeface="Calibri" pitchFamily="34" charset="0"/>
                <a:cs typeface="Microsoft YaHei"/>
              </a:rPr>
              <a:t> la forma </a:t>
            </a:r>
            <a:r>
              <a:rPr lang="en-US" sz="2400" dirty="0" err="1" smtClean="0">
                <a:solidFill>
                  <a:srgbClr val="000000"/>
                </a:solidFill>
                <a:latin typeface="Calibri" pitchFamily="34" charset="0"/>
                <a:cs typeface="Microsoft YaHei"/>
              </a:rPr>
              <a:t>que</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incluye</a:t>
            </a:r>
            <a:r>
              <a:rPr lang="en-US" sz="2400" dirty="0" smtClean="0">
                <a:solidFill>
                  <a:srgbClr val="000000"/>
                </a:solidFill>
                <a:latin typeface="Calibri" pitchFamily="34" charset="0"/>
                <a:cs typeface="Microsoft YaHei"/>
              </a:rPr>
              <a:t> al </a:t>
            </a:r>
            <a:r>
              <a:rPr lang="en-US" sz="2400" dirty="0" err="1" smtClean="0">
                <a:solidFill>
                  <a:srgbClr val="000000"/>
                </a:solidFill>
                <a:latin typeface="Calibri" pitchFamily="34" charset="0"/>
                <a:cs typeface="Microsoft YaHei"/>
              </a:rPr>
              <a:t>nombre</a:t>
            </a:r>
            <a:r>
              <a:rPr lang="en-US" sz="2400" dirty="0" smtClean="0">
                <a:solidFill>
                  <a:srgbClr val="000000"/>
                </a:solidFill>
                <a:latin typeface="Calibri" pitchFamily="34" charset="0"/>
                <a:cs typeface="Microsoft YaHei"/>
              </a:rPr>
              <a:t> de la </a:t>
            </a:r>
            <a:r>
              <a:rPr lang="en-US" sz="2400" dirty="0" err="1" smtClean="0">
                <a:solidFill>
                  <a:srgbClr val="000000"/>
                </a:solidFill>
                <a:latin typeface="Calibri" pitchFamily="34" charset="0"/>
                <a:cs typeface="Microsoft YaHei"/>
              </a:rPr>
              <a:t>entidad</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asociada</a:t>
            </a:r>
            <a:endParaRPr lang="en-US" sz="2400" dirty="0" smtClean="0">
              <a:solidFill>
                <a:srgbClr val="000000"/>
              </a:solidFill>
              <a:latin typeface="Calibri" pitchFamily="34" charset="0"/>
              <a:cs typeface="Microsoft YaHei"/>
            </a:endParaRPr>
          </a:p>
          <a:p>
            <a:pPr marL="457200" lvl="1" indent="0">
              <a:spcAft>
                <a:spcPts val="600"/>
              </a:spcAft>
              <a:buClr>
                <a:srgbClr val="000000"/>
              </a:buClr>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smtClean="0">
                <a:solidFill>
                  <a:srgbClr val="000000"/>
                </a:solidFill>
                <a:latin typeface="Calibri" pitchFamily="34" charset="0"/>
                <a:cs typeface="Microsoft YaHei"/>
              </a:rPr>
              <a:t>111 </a:t>
            </a:r>
            <a:r>
              <a:rPr lang="en-US" sz="2400" dirty="0">
                <a:solidFill>
                  <a:srgbClr val="000000"/>
                </a:solidFill>
                <a:latin typeface="Calibri" pitchFamily="34" charset="0"/>
                <a:cs typeface="Microsoft YaHei"/>
              </a:rPr>
              <a:t>2_ FAO Technical Meeting on Coffee 		            	         Production and Protection</a:t>
            </a:r>
          </a:p>
          <a:p>
            <a:pPr marL="736600" lvl="1" indent="-279400">
              <a:spcAft>
                <a:spcPts val="600"/>
              </a:spcAft>
              <a:buClr>
                <a:srgbClr val="000000"/>
              </a:buClr>
              <a:buSzPct val="100000"/>
              <a:buFont typeface="Times New Roman" pitchFamily="18"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i="1" dirty="0" smtClean="0">
                <a:solidFill>
                  <a:srgbClr val="000000"/>
                </a:solidFill>
                <a:latin typeface="Calibri" pitchFamily="34" charset="0"/>
                <a:cs typeface="Microsoft YaHei"/>
              </a:rPr>
              <a:t>A </a:t>
            </a:r>
            <a:r>
              <a:rPr lang="en-US" sz="2400" i="1" dirty="0" err="1" smtClean="0">
                <a:solidFill>
                  <a:srgbClr val="000000"/>
                </a:solidFill>
                <a:latin typeface="Calibri" pitchFamily="34" charset="0"/>
                <a:cs typeface="Microsoft YaHei"/>
              </a:rPr>
              <a:t>menos</a:t>
            </a:r>
            <a:r>
              <a:rPr lang="en-US" sz="2400" i="1" dirty="0" smtClean="0">
                <a:solidFill>
                  <a:srgbClr val="000000"/>
                </a:solidFill>
                <a:latin typeface="Calibri" pitchFamily="34" charset="0"/>
                <a:cs typeface="Microsoft YaHei"/>
              </a:rPr>
              <a:t> </a:t>
            </a:r>
            <a:r>
              <a:rPr lang="en-US" sz="2400" i="1" dirty="0" err="1" smtClean="0">
                <a:solidFill>
                  <a:srgbClr val="000000"/>
                </a:solidFill>
                <a:latin typeface="Calibri" pitchFamily="34" charset="0"/>
                <a:cs typeface="Microsoft YaHei"/>
              </a:rPr>
              <a:t>que</a:t>
            </a:r>
            <a:r>
              <a:rPr lang="en-US" sz="2400" i="1"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este</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pueda</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ser</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ingresado</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subordinadamente</a:t>
            </a:r>
            <a:r>
              <a:rPr lang="en-US" sz="2400" dirty="0" smtClean="0">
                <a:solidFill>
                  <a:srgbClr val="000000"/>
                </a:solidFill>
                <a:latin typeface="Calibri" pitchFamily="34" charset="0"/>
                <a:cs typeface="Microsoft YaHei"/>
              </a:rPr>
              <a:t> – </a:t>
            </a:r>
            <a:r>
              <a:rPr lang="en-US" sz="2400" dirty="0" err="1" smtClean="0">
                <a:solidFill>
                  <a:srgbClr val="000000"/>
                </a:solidFill>
                <a:latin typeface="Calibri" pitchFamily="34" charset="0"/>
                <a:cs typeface="Microsoft YaHei"/>
              </a:rPr>
              <a:t>tipo</a:t>
            </a:r>
            <a:r>
              <a:rPr lang="en-US" sz="2400"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6 (RDA 11.2.2.14)</a:t>
            </a:r>
          </a:p>
          <a:p>
            <a:pPr marL="736600" lvl="1" indent="-279400">
              <a:spcAft>
                <a:spcPts val="600"/>
              </a:spcAft>
              <a:buClr>
                <a:srgbClr val="000000"/>
              </a:buClr>
              <a:buSzPct val="100000"/>
              <a:buFont typeface="Times New Roman" pitchFamily="18" charset="0"/>
              <a:buNone/>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000" dirty="0">
                <a:solidFill>
                  <a:srgbClr val="000000"/>
                </a:solidFill>
                <a:latin typeface="Calibri" pitchFamily="34" charset="0"/>
                <a:cs typeface="Microsoft YaHei"/>
              </a:rPr>
              <a:t>110 2_ Hawaii Macadamia Nut Association. $b 	          Annual </a:t>
            </a:r>
            <a:r>
              <a:rPr lang="en-US" sz="3000" dirty="0" smtClean="0">
                <a:solidFill>
                  <a:srgbClr val="000000"/>
                </a:solidFill>
                <a:latin typeface="Calibri" pitchFamily="34" charset="0"/>
                <a:cs typeface="Microsoft YaHei"/>
              </a:rPr>
              <a:t>Meeting</a:t>
            </a:r>
          </a:p>
          <a:p>
            <a:pPr marL="736600" lvl="1" indent="-279400">
              <a:spcAft>
                <a:spcPts val="600"/>
              </a:spcAft>
              <a:buClr>
                <a:srgbClr val="000000"/>
              </a:buClr>
              <a:buSzPct val="100000"/>
              <a:buFont typeface="Times New Roman" pitchFamily="18"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000" i="1" dirty="0" err="1" smtClean="0">
                <a:solidFill>
                  <a:srgbClr val="000000"/>
                </a:solidFill>
                <a:latin typeface="Calibri" pitchFamily="34" charset="0"/>
                <a:cs typeface="Microsoft YaHei"/>
              </a:rPr>
              <a:t>Incluya</a:t>
            </a:r>
            <a:r>
              <a:rPr lang="en-US" sz="3000" i="1" dirty="0" smtClean="0">
                <a:solidFill>
                  <a:srgbClr val="000000"/>
                </a:solidFill>
                <a:latin typeface="Calibri" pitchFamily="34" charset="0"/>
                <a:cs typeface="Microsoft YaHei"/>
              </a:rPr>
              <a:t> el </a:t>
            </a:r>
            <a:r>
              <a:rPr lang="en-US" sz="3000" i="1" dirty="0" err="1" smtClean="0">
                <a:solidFill>
                  <a:srgbClr val="000000"/>
                </a:solidFill>
                <a:latin typeface="Calibri" pitchFamily="34" charset="0"/>
                <a:cs typeface="Microsoft YaHei"/>
              </a:rPr>
              <a:t>término</a:t>
            </a:r>
            <a:r>
              <a:rPr lang="en-US" sz="3000" i="1" dirty="0" smtClean="0">
                <a:solidFill>
                  <a:srgbClr val="000000"/>
                </a:solidFill>
                <a:latin typeface="Calibri" pitchFamily="34" charset="0"/>
                <a:cs typeface="Microsoft YaHei"/>
              </a:rPr>
              <a:t> de </a:t>
            </a:r>
            <a:r>
              <a:rPr lang="en-US" sz="3000" i="1" dirty="0" err="1" smtClean="0">
                <a:solidFill>
                  <a:srgbClr val="000000"/>
                </a:solidFill>
                <a:latin typeface="Calibri" pitchFamily="34" charset="0"/>
                <a:cs typeface="Microsoft YaHei"/>
              </a:rPr>
              <a:t>frecuencia</a:t>
            </a:r>
            <a:r>
              <a:rPr lang="en-US" sz="3000" i="1" dirty="0" smtClean="0">
                <a:solidFill>
                  <a:srgbClr val="000000"/>
                </a:solidFill>
                <a:latin typeface="Calibri" pitchFamily="34" charset="0"/>
                <a:cs typeface="Microsoft YaHei"/>
              </a:rPr>
              <a:t> </a:t>
            </a:r>
            <a:r>
              <a:rPr lang="en-US" sz="3000" i="1" dirty="0" err="1" smtClean="0">
                <a:solidFill>
                  <a:srgbClr val="000000"/>
                </a:solidFill>
                <a:latin typeface="Calibri" pitchFamily="34" charset="0"/>
                <a:cs typeface="Microsoft YaHei"/>
              </a:rPr>
              <a:t>si</a:t>
            </a:r>
            <a:r>
              <a:rPr lang="en-US" sz="3000" i="1" dirty="0" smtClean="0">
                <a:solidFill>
                  <a:srgbClr val="000000"/>
                </a:solidFill>
                <a:latin typeface="Calibri" pitchFamily="34" charset="0"/>
                <a:cs typeface="Microsoft YaHei"/>
              </a:rPr>
              <a:t> forma parte del </a:t>
            </a:r>
            <a:r>
              <a:rPr lang="en-US" sz="3000" i="1" dirty="0" err="1" smtClean="0">
                <a:solidFill>
                  <a:srgbClr val="000000"/>
                </a:solidFill>
                <a:latin typeface="Calibri" pitchFamily="34" charset="0"/>
                <a:cs typeface="Microsoft YaHei"/>
              </a:rPr>
              <a:t>nombre</a:t>
            </a:r>
            <a:endParaRPr lang="en-US" sz="3000" i="1" dirty="0" smtClean="0">
              <a:solidFill>
                <a:schemeClr val="tx1"/>
              </a:solidFill>
              <a:latin typeface="Calibri" pitchFamily="34" charset="0"/>
              <a:cs typeface="Microsoft YaHei"/>
            </a:endParaRPr>
          </a:p>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smtClean="0">
              <a:solidFill>
                <a:schemeClr val="tx1"/>
              </a:solidFill>
              <a:cs typeface="Microsoft YaHei"/>
            </a:endParaRPr>
          </a:p>
          <a:p>
            <a:pPr marL="736600" lvl="1" indent="-279400">
              <a:spcAft>
                <a:spcPts val="600"/>
              </a:spcAft>
              <a:buClr>
                <a:srgbClr val="000000"/>
              </a:buClr>
              <a:buSzPct val="100000"/>
              <a:buFont typeface="Times New Roman" pitchFamily="18"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3000" i="1" dirty="0" smtClean="0">
              <a:solidFill>
                <a:schemeClr val="tx1"/>
              </a:solidFill>
              <a:latin typeface="Calibri" pitchFamily="34" charset="0"/>
              <a:cs typeface="Microsoft YaHei"/>
            </a:endParaRPr>
          </a:p>
        </p:txBody>
      </p:sp>
      <p:sp>
        <p:nvSpPr>
          <p:cNvPr id="16896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6896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3D57575E-2F27-4611-AE9F-4FE3F56BCDE1}"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84</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Text Box 1"/>
          <p:cNvSpPr txBox="1">
            <a:spLocks noChangeArrowheads="1"/>
          </p:cNvSpPr>
          <p:nvPr/>
        </p:nvSpPr>
        <p:spPr bwMode="auto">
          <a:xfrm>
            <a:off x="457200" y="274638"/>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Conferencias</a:t>
            </a:r>
            <a:endParaRPr lang="en-US" sz="4400" dirty="0">
              <a:solidFill>
                <a:srgbClr val="000000"/>
              </a:solidFill>
              <a:latin typeface="Calibri" pitchFamily="34" charset="0"/>
              <a:cs typeface="Microsoft YaHei"/>
            </a:endParaRPr>
          </a:p>
        </p:txBody>
      </p:sp>
      <p:sp>
        <p:nvSpPr>
          <p:cNvPr id="171010" name="Text Box 2"/>
          <p:cNvSpPr txBox="1">
            <a:spLocks noChangeArrowheads="1"/>
          </p:cNvSpPr>
          <p:nvPr/>
        </p:nvSpPr>
        <p:spPr bwMode="auto">
          <a:xfrm>
            <a:off x="457200" y="1143000"/>
            <a:ext cx="8218488" cy="4972050"/>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11.2.2.11. </a:t>
            </a:r>
            <a:r>
              <a:rPr lang="en-US" sz="3200" dirty="0" err="1" smtClean="0">
                <a:solidFill>
                  <a:srgbClr val="000000"/>
                </a:solidFill>
                <a:latin typeface="Calibri" pitchFamily="34" charset="0"/>
                <a:cs typeface="Microsoft YaHei"/>
              </a:rPr>
              <a:t>Omita</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conferencia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congreso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reunión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exhibición</a:t>
            </a:r>
            <a:r>
              <a:rPr lang="en-US" sz="3200" dirty="0" smtClean="0">
                <a:solidFill>
                  <a:srgbClr val="000000"/>
                </a:solidFill>
                <a:latin typeface="Calibri" pitchFamily="34" charset="0"/>
                <a:cs typeface="Microsoft YaHei"/>
              </a:rPr>
              <a:t>, festival (entre </a:t>
            </a:r>
            <a:r>
              <a:rPr lang="en-US" sz="3200" dirty="0" err="1" smtClean="0">
                <a:solidFill>
                  <a:srgbClr val="000000"/>
                </a:solidFill>
                <a:latin typeface="Calibri" pitchFamily="34" charset="0"/>
                <a:cs typeface="Microsoft YaHei"/>
              </a:rPr>
              <a:t>ellos</a:t>
            </a:r>
            <a:r>
              <a:rPr lang="en-US" sz="3200" dirty="0" smtClean="0">
                <a:solidFill>
                  <a:srgbClr val="000000"/>
                </a:solidFill>
                <a:latin typeface="Calibri" pitchFamily="34" charset="0"/>
                <a:cs typeface="Microsoft YaHei"/>
              </a:rPr>
              <a:t> el de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conferencia</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etc., </a:t>
            </a:r>
            <a:r>
              <a:rPr lang="en-US" sz="3200" dirty="0" err="1" smtClean="0">
                <a:solidFill>
                  <a:srgbClr val="000000"/>
                </a:solidFill>
                <a:latin typeface="Calibri" pitchFamily="34" charset="0"/>
                <a:cs typeface="Microsoft YaHei"/>
              </a:rPr>
              <a:t>tratada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como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entidad</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subordinada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consulte</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11.2.2.14</a:t>
            </a:r>
            <a:r>
              <a:rPr lang="en-US" sz="3200" dirty="0" smtClean="0">
                <a:solidFill>
                  <a:srgbClr val="000000"/>
                </a:solidFill>
                <a:latin typeface="Calibri" pitchFamily="34" charset="0"/>
                <a:cs typeface="Microsoft YaHei"/>
              </a:rPr>
              <a:t>); los </a:t>
            </a:r>
            <a:r>
              <a:rPr lang="en-US" sz="3200" dirty="0" err="1" smtClean="0">
                <a:solidFill>
                  <a:srgbClr val="000000"/>
                </a:solidFill>
                <a:latin typeface="Calibri" pitchFamily="34" charset="0"/>
                <a:cs typeface="Microsoft YaHei"/>
              </a:rPr>
              <a:t>datos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número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año</a:t>
            </a:r>
            <a:r>
              <a:rPr lang="en-US" sz="3200" dirty="0" smtClean="0">
                <a:solidFill>
                  <a:srgbClr val="000000"/>
                </a:solidFill>
                <a:latin typeface="Calibri" pitchFamily="34" charset="0"/>
                <a:cs typeface="Microsoft YaHei"/>
              </a:rPr>
              <a:t> o </a:t>
            </a:r>
            <a:r>
              <a:rPr lang="en-US" sz="3200" dirty="0" err="1" smtClean="0">
                <a:solidFill>
                  <a:srgbClr val="000000"/>
                </a:solidFill>
                <a:latin typeface="Calibri" pitchFamily="34" charset="0"/>
                <a:cs typeface="Microsoft YaHei"/>
              </a:rPr>
              <a:t>años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convocatoria</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etc.</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	       Calcutta Film Festival</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	     </a:t>
            </a:r>
            <a:r>
              <a:rPr lang="en-US" sz="3200" dirty="0" smtClean="0">
                <a:solidFill>
                  <a:srgbClr val="000000"/>
                </a:solidFill>
                <a:latin typeface="Calibri" pitchFamily="34" charset="0"/>
                <a:cs typeface="Microsoft YaHei"/>
              </a:rPr>
              <a:t>y </a:t>
            </a:r>
            <a:r>
              <a:rPr lang="en-US" sz="3200" i="1" dirty="0" smtClean="0">
                <a:solidFill>
                  <a:srgbClr val="000000"/>
                </a:solidFill>
                <a:latin typeface="Calibri" pitchFamily="34" charset="0"/>
                <a:cs typeface="Microsoft YaHei"/>
              </a:rPr>
              <a:t>no</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4th Calcutta Film Festival</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endParaRPr lang="en-US" sz="3200" dirty="0">
              <a:solidFill>
                <a:srgbClr val="000000"/>
              </a:solidFill>
              <a:latin typeface="Calibri" pitchFamily="34" charset="0"/>
              <a:cs typeface="Microsoft YaHei"/>
            </a:endParaRPr>
          </a:p>
        </p:txBody>
      </p:sp>
      <p:sp>
        <p:nvSpPr>
          <p:cNvPr id="171011"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71012"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6325EE3A-AAF5-4C49-BBE5-609128135D4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85</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Text Box 1"/>
          <p:cNvSpPr txBox="1">
            <a:spLocks noChangeArrowheads="1"/>
          </p:cNvSpPr>
          <p:nvPr/>
        </p:nvSpPr>
        <p:spPr bwMode="auto">
          <a:xfrm>
            <a:off x="457200" y="274638"/>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Conferencias</a:t>
            </a:r>
            <a:endParaRPr lang="en-US" sz="4400" dirty="0">
              <a:solidFill>
                <a:srgbClr val="000000"/>
              </a:solidFill>
              <a:latin typeface="Calibri" pitchFamily="34" charset="0"/>
              <a:cs typeface="Microsoft YaHei"/>
            </a:endParaRPr>
          </a:p>
        </p:txBody>
      </p:sp>
      <p:sp>
        <p:nvSpPr>
          <p:cNvPr id="175106" name="Text Box 2"/>
          <p:cNvSpPr txBox="1">
            <a:spLocks noChangeArrowheads="1"/>
          </p:cNvSpPr>
          <p:nvPr/>
        </p:nvSpPr>
        <p:spPr bwMode="auto">
          <a:xfrm>
            <a:off x="457200" y="1600200"/>
            <a:ext cx="8218488" cy="4514850"/>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MARC:</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err="1" smtClean="0">
                <a:solidFill>
                  <a:srgbClr val="000000"/>
                </a:solidFill>
                <a:latin typeface="Calibri" pitchFamily="34" charset="0"/>
                <a:cs typeface="Microsoft YaHei"/>
              </a:rPr>
              <a:t>Codifique</a:t>
            </a:r>
            <a:r>
              <a:rPr lang="en-US" sz="2800" dirty="0" smtClean="0">
                <a:solidFill>
                  <a:srgbClr val="000000"/>
                </a:solidFill>
                <a:latin typeface="Calibri" pitchFamily="34" charset="0"/>
                <a:cs typeface="Microsoft YaHei"/>
              </a:rPr>
              <a:t> los </a:t>
            </a:r>
            <a:r>
              <a:rPr lang="en-US" sz="2800" dirty="0" err="1" smtClean="0">
                <a:solidFill>
                  <a:srgbClr val="000000"/>
                </a:solidFill>
                <a:latin typeface="Calibri" pitchFamily="34" charset="0"/>
                <a:cs typeface="Microsoft YaHei"/>
              </a:rPr>
              <a:t>nombres</a:t>
            </a:r>
            <a:r>
              <a:rPr lang="en-US" sz="2800" dirty="0" smtClean="0">
                <a:solidFill>
                  <a:srgbClr val="000000"/>
                </a:solidFill>
                <a:latin typeface="Calibri" pitchFamily="34" charset="0"/>
                <a:cs typeface="Microsoft YaHei"/>
              </a:rPr>
              <a:t> de </a:t>
            </a:r>
            <a:r>
              <a:rPr lang="en-US" sz="2800" dirty="0" err="1" smtClean="0">
                <a:solidFill>
                  <a:srgbClr val="000000"/>
                </a:solidFill>
                <a:latin typeface="Calibri" pitchFamily="34" charset="0"/>
                <a:cs typeface="Microsoft YaHei"/>
              </a:rPr>
              <a:t>reuniones</a:t>
            </a:r>
            <a:r>
              <a:rPr lang="en-US" sz="2800" dirty="0" smtClean="0">
                <a:solidFill>
                  <a:srgbClr val="000000"/>
                </a:solidFill>
                <a:latin typeface="Calibri" pitchFamily="34" charset="0"/>
                <a:cs typeface="Microsoft YaHei"/>
              </a:rPr>
              <a:t> en el campo 111 a </a:t>
            </a:r>
            <a:r>
              <a:rPr lang="en-US" sz="2800" dirty="0" err="1" smtClean="0">
                <a:solidFill>
                  <a:srgbClr val="000000"/>
                </a:solidFill>
                <a:latin typeface="Calibri" pitchFamily="34" charset="0"/>
                <a:cs typeface="Microsoft YaHei"/>
              </a:rPr>
              <a:t>menos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que</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estén</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establecidas</a:t>
            </a:r>
            <a:r>
              <a:rPr lang="en-US" sz="2800" dirty="0" smtClean="0">
                <a:solidFill>
                  <a:srgbClr val="000000"/>
                </a:solidFill>
                <a:latin typeface="Calibri" pitchFamily="34" charset="0"/>
                <a:cs typeface="Microsoft YaHei"/>
              </a:rPr>
              <a:t> de forma </a:t>
            </a:r>
            <a:r>
              <a:rPr lang="en-US" sz="2800" dirty="0" err="1" smtClean="0">
                <a:solidFill>
                  <a:srgbClr val="000000"/>
                </a:solidFill>
                <a:latin typeface="Calibri" pitchFamily="34" charset="0"/>
                <a:cs typeface="Microsoft YaHei"/>
              </a:rPr>
              <a:t>subordinada</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por</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otra</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entidad</a:t>
            </a:r>
            <a:r>
              <a:rPr lang="en-US" sz="2800" dirty="0" smtClean="0">
                <a:solidFill>
                  <a:srgbClr val="000000"/>
                </a:solidFill>
                <a:latin typeface="Calibri" pitchFamily="34" charset="0"/>
                <a:cs typeface="Microsoft YaHei"/>
              </a:rPr>
              <a:t>. En </a:t>
            </a:r>
            <a:r>
              <a:rPr lang="en-US" sz="2800" dirty="0" err="1" smtClean="0">
                <a:solidFill>
                  <a:srgbClr val="000000"/>
                </a:solidFill>
                <a:latin typeface="Calibri" pitchFamily="34" charset="0"/>
                <a:cs typeface="Microsoft YaHei"/>
              </a:rPr>
              <a:t>dicho</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caso</a:t>
            </a:r>
            <a:r>
              <a:rPr lang="en-US" sz="2800" dirty="0" smtClean="0">
                <a:solidFill>
                  <a:srgbClr val="000000"/>
                </a:solidFill>
                <a:latin typeface="Calibri" pitchFamily="34" charset="0"/>
                <a:cs typeface="Microsoft YaHei"/>
              </a:rPr>
              <a:t>, use los </a:t>
            </a:r>
            <a:r>
              <a:rPr lang="en-US" sz="2800" dirty="0" err="1" smtClean="0">
                <a:solidFill>
                  <a:srgbClr val="000000"/>
                </a:solidFill>
                <a:latin typeface="Calibri" pitchFamily="34" charset="0"/>
                <a:cs typeface="Microsoft YaHei"/>
              </a:rPr>
              <a:t>campos</a:t>
            </a:r>
            <a:r>
              <a:rPr lang="en-US" sz="2800" dirty="0" smtClean="0">
                <a:solidFill>
                  <a:srgbClr val="000000"/>
                </a:solidFill>
                <a:latin typeface="Calibri" pitchFamily="34" charset="0"/>
                <a:cs typeface="Microsoft YaHei"/>
              </a:rPr>
              <a:t> 110 </a:t>
            </a:r>
            <a:r>
              <a:rPr lang="en-US" sz="2800" dirty="0">
                <a:solidFill>
                  <a:srgbClr val="000000"/>
                </a:solidFill>
                <a:latin typeface="Calibri" pitchFamily="34" charset="0"/>
                <a:cs typeface="Microsoft YaHei"/>
              </a:rPr>
              <a:t>ó</a:t>
            </a:r>
            <a:r>
              <a:rPr lang="en-US" sz="2800" dirty="0" smtClean="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111 </a:t>
            </a:r>
            <a:r>
              <a:rPr lang="en-US" sz="2800" dirty="0" err="1" smtClean="0">
                <a:solidFill>
                  <a:srgbClr val="000000"/>
                </a:solidFill>
                <a:latin typeface="Calibri" pitchFamily="34" charset="0"/>
                <a:cs typeface="Microsoft YaHei"/>
              </a:rPr>
              <a:t>según</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corresponda</a:t>
            </a:r>
            <a:r>
              <a:rPr lang="en-US" sz="2800" dirty="0" smtClean="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Registre</a:t>
            </a:r>
            <a:r>
              <a:rPr lang="en-US" sz="2800" dirty="0" smtClean="0">
                <a:solidFill>
                  <a:srgbClr val="000000"/>
                </a:solidFill>
                <a:latin typeface="Calibri" pitchFamily="34" charset="0"/>
                <a:cs typeface="Microsoft YaHei"/>
              </a:rPr>
              <a:t> el </a:t>
            </a:r>
            <a:r>
              <a:rPr lang="en-US" sz="2800" dirty="0" err="1" smtClean="0">
                <a:solidFill>
                  <a:srgbClr val="000000"/>
                </a:solidFill>
                <a:latin typeface="Calibri" pitchFamily="34" charset="0"/>
                <a:cs typeface="Microsoft YaHei"/>
              </a:rPr>
              <a:t>punto</a:t>
            </a:r>
            <a:r>
              <a:rPr lang="en-US" sz="2800" dirty="0" smtClean="0">
                <a:solidFill>
                  <a:srgbClr val="000000"/>
                </a:solidFill>
                <a:latin typeface="Calibri" pitchFamily="34" charset="0"/>
                <a:cs typeface="Microsoft YaHei"/>
              </a:rPr>
              <a:t> de </a:t>
            </a:r>
            <a:r>
              <a:rPr lang="en-US" sz="2800" dirty="0" err="1" smtClean="0">
                <a:solidFill>
                  <a:srgbClr val="000000"/>
                </a:solidFill>
                <a:latin typeface="Calibri" pitchFamily="34" charset="0"/>
                <a:cs typeface="Microsoft YaHei"/>
              </a:rPr>
              <a:t>acceso</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autorizado</a:t>
            </a:r>
            <a:r>
              <a:rPr lang="en-US" sz="2800" dirty="0" smtClean="0">
                <a:solidFill>
                  <a:srgbClr val="000000"/>
                </a:solidFill>
                <a:latin typeface="Calibri" pitchFamily="34" charset="0"/>
                <a:cs typeface="Microsoft YaHei"/>
              </a:rPr>
              <a:t> de la </a:t>
            </a:r>
            <a:r>
              <a:rPr lang="en-US" sz="2800" dirty="0" err="1" smtClean="0">
                <a:solidFill>
                  <a:srgbClr val="000000"/>
                </a:solidFill>
                <a:latin typeface="Calibri" pitchFamily="34" charset="0"/>
                <a:cs typeface="Microsoft YaHei"/>
              </a:rPr>
              <a:t>entidad</a:t>
            </a:r>
            <a:r>
              <a:rPr lang="en-US" sz="2800" dirty="0" smtClean="0">
                <a:solidFill>
                  <a:srgbClr val="000000"/>
                </a:solidFill>
                <a:latin typeface="Calibri" pitchFamily="34" charset="0"/>
                <a:cs typeface="Microsoft YaHei"/>
              </a:rPr>
              <a:t> superior en el </a:t>
            </a:r>
            <a:r>
              <a:rPr lang="en-US" sz="2800" dirty="0" err="1" smtClean="0">
                <a:solidFill>
                  <a:srgbClr val="000000"/>
                </a:solidFill>
                <a:latin typeface="Calibri" pitchFamily="34" charset="0"/>
                <a:cs typeface="Microsoft YaHei"/>
              </a:rPr>
              <a:t>subcampo</a:t>
            </a:r>
            <a:r>
              <a:rPr lang="en-US" sz="2800" dirty="0" smtClean="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a </a:t>
            </a:r>
            <a:r>
              <a:rPr lang="en-US" sz="2800" dirty="0" smtClean="0">
                <a:solidFill>
                  <a:srgbClr val="000000"/>
                </a:solidFill>
                <a:latin typeface="Calibri" pitchFamily="34" charset="0"/>
                <a:cs typeface="Microsoft YaHei"/>
              </a:rPr>
              <a:t>y el </a:t>
            </a:r>
            <a:r>
              <a:rPr lang="en-US" sz="2800" dirty="0" err="1" smtClean="0">
                <a:solidFill>
                  <a:srgbClr val="000000"/>
                </a:solidFill>
                <a:latin typeface="Calibri" pitchFamily="34" charset="0"/>
                <a:cs typeface="Microsoft YaHei"/>
              </a:rPr>
              <a:t>nombre</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preferido</a:t>
            </a:r>
            <a:r>
              <a:rPr lang="en-US" sz="2800" dirty="0" smtClean="0">
                <a:solidFill>
                  <a:srgbClr val="000000"/>
                </a:solidFill>
                <a:latin typeface="Calibri" pitchFamily="34" charset="0"/>
                <a:cs typeface="Microsoft YaHei"/>
              </a:rPr>
              <a:t> de la </a:t>
            </a:r>
            <a:r>
              <a:rPr lang="en-US" sz="2800" dirty="0" err="1" smtClean="0">
                <a:solidFill>
                  <a:srgbClr val="000000"/>
                </a:solidFill>
                <a:latin typeface="Calibri" pitchFamily="34" charset="0"/>
                <a:cs typeface="Microsoft YaHei"/>
              </a:rPr>
              <a:t>conferencia</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subordinada</a:t>
            </a:r>
            <a:r>
              <a:rPr lang="en-US" sz="2800" dirty="0" smtClean="0">
                <a:solidFill>
                  <a:srgbClr val="000000"/>
                </a:solidFill>
                <a:latin typeface="Calibri" pitchFamily="34" charset="0"/>
                <a:cs typeface="Microsoft YaHei"/>
              </a:rPr>
              <a:t> en el </a:t>
            </a:r>
            <a:r>
              <a:rPr lang="en-US" sz="2800" dirty="0" err="1" smtClean="0">
                <a:solidFill>
                  <a:srgbClr val="000000"/>
                </a:solidFill>
                <a:latin typeface="Calibri" pitchFamily="34" charset="0"/>
                <a:cs typeface="Microsoft YaHei"/>
              </a:rPr>
              <a:t>subcampo</a:t>
            </a:r>
            <a:r>
              <a:rPr lang="en-US" sz="2800" dirty="0" smtClean="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b </a:t>
            </a:r>
            <a:r>
              <a:rPr lang="en-US" sz="2800" dirty="0" smtClean="0">
                <a:solidFill>
                  <a:srgbClr val="000000"/>
                </a:solidFill>
                <a:latin typeface="Calibri" pitchFamily="34" charset="0"/>
                <a:cs typeface="Microsoft YaHei"/>
              </a:rPr>
              <a:t>(</a:t>
            </a:r>
            <a:r>
              <a:rPr lang="en-US" sz="2800" dirty="0" err="1" smtClean="0">
                <a:solidFill>
                  <a:srgbClr val="000000"/>
                </a:solidFill>
                <a:latin typeface="Calibri" pitchFamily="34" charset="0"/>
                <a:cs typeface="Microsoft YaHei"/>
              </a:rPr>
              <a:t>si</a:t>
            </a:r>
            <a:r>
              <a:rPr lang="en-US" sz="2800" dirty="0" smtClean="0">
                <a:solidFill>
                  <a:srgbClr val="000000"/>
                </a:solidFill>
                <a:latin typeface="Calibri" pitchFamily="34" charset="0"/>
                <a:cs typeface="Microsoft YaHei"/>
              </a:rPr>
              <a:t> se </a:t>
            </a:r>
            <a:r>
              <a:rPr lang="en-US" sz="2800" dirty="0" err="1" smtClean="0">
                <a:solidFill>
                  <a:srgbClr val="000000"/>
                </a:solidFill>
                <a:latin typeface="Calibri" pitchFamily="34" charset="0"/>
                <a:cs typeface="Microsoft YaHei"/>
              </a:rPr>
              <a:t>usó</a:t>
            </a:r>
            <a:r>
              <a:rPr lang="en-US" sz="2800" dirty="0" smtClean="0">
                <a:solidFill>
                  <a:srgbClr val="000000"/>
                </a:solidFill>
                <a:latin typeface="Calibri" pitchFamily="34" charset="0"/>
                <a:cs typeface="Microsoft YaHei"/>
              </a:rPr>
              <a:t> el campo 110</a:t>
            </a:r>
            <a:r>
              <a:rPr lang="en-US" sz="2800" dirty="0">
                <a:solidFill>
                  <a:srgbClr val="000000"/>
                </a:solidFill>
                <a:latin typeface="Calibri" pitchFamily="34" charset="0"/>
                <a:cs typeface="Microsoft YaHei"/>
              </a:rPr>
              <a:t>) </a:t>
            </a:r>
            <a:r>
              <a:rPr lang="en-US" sz="2800" dirty="0" smtClean="0">
                <a:solidFill>
                  <a:srgbClr val="000000"/>
                </a:solidFill>
                <a:latin typeface="Calibri" pitchFamily="34" charset="0"/>
                <a:cs typeface="Microsoft YaHei"/>
              </a:rPr>
              <a:t>o en el $e (</a:t>
            </a:r>
            <a:r>
              <a:rPr lang="en-US" sz="2800" dirty="0" err="1" smtClean="0">
                <a:solidFill>
                  <a:srgbClr val="000000"/>
                </a:solidFill>
                <a:latin typeface="Calibri" pitchFamily="34" charset="0"/>
                <a:cs typeface="Microsoft YaHei"/>
              </a:rPr>
              <a:t>si</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usó</a:t>
            </a:r>
            <a:r>
              <a:rPr lang="en-US" sz="2800" dirty="0" smtClean="0">
                <a:solidFill>
                  <a:srgbClr val="000000"/>
                </a:solidFill>
                <a:latin typeface="Calibri" pitchFamily="34" charset="0"/>
                <a:cs typeface="Microsoft YaHei"/>
              </a:rPr>
              <a:t> el campo 111</a:t>
            </a:r>
            <a:r>
              <a:rPr lang="en-US" sz="2800" dirty="0">
                <a:solidFill>
                  <a:srgbClr val="000000"/>
                </a:solidFill>
                <a:latin typeface="Calibri" pitchFamily="34" charset="0"/>
                <a:cs typeface="Microsoft YaHei"/>
              </a:rPr>
              <a:t>).</a:t>
            </a:r>
          </a:p>
        </p:txBody>
      </p:sp>
      <p:sp>
        <p:nvSpPr>
          <p:cNvPr id="17510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8D723047-76B1-444E-8EF2-52045156E36F}"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86</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3058" name="Text Box 1"/>
          <p:cNvSpPr txBox="1">
            <a:spLocks noChangeArrowheads="1"/>
          </p:cNvSpPr>
          <p:nvPr/>
        </p:nvSpPr>
        <p:spPr bwMode="auto">
          <a:xfrm>
            <a:off x="457200" y="274638"/>
            <a:ext cx="8229600" cy="79216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Conferencias</a:t>
            </a:r>
            <a:r>
              <a:rPr lang="en-US" sz="4400" dirty="0" smtClean="0">
                <a:solidFill>
                  <a:srgbClr val="000000"/>
                </a:solidFill>
                <a:latin typeface="Calibri" pitchFamily="34" charset="0"/>
                <a:cs typeface="Microsoft YaHei"/>
              </a:rPr>
              <a:t> </a:t>
            </a:r>
            <a:endParaRPr lang="en-US" sz="4400" dirty="0">
              <a:solidFill>
                <a:srgbClr val="000000"/>
              </a:solidFill>
              <a:latin typeface="Calibri" pitchFamily="34" charset="0"/>
              <a:cs typeface="Microsoft YaHei"/>
            </a:endParaRPr>
          </a:p>
        </p:txBody>
      </p:sp>
      <p:sp>
        <p:nvSpPr>
          <p:cNvPr id="173059" name="Text Box 2"/>
          <p:cNvSpPr txBox="1">
            <a:spLocks noChangeArrowheads="1"/>
          </p:cNvSpPr>
          <p:nvPr/>
        </p:nvSpPr>
        <p:spPr bwMode="auto">
          <a:xfrm>
            <a:off x="228600" y="1143000"/>
            <a:ext cx="8763000" cy="5410200"/>
          </a:xfrm>
          <a:prstGeom prst="rect">
            <a:avLst/>
          </a:prstGeom>
          <a:noFill/>
          <a:ln w="9525">
            <a:noFill/>
            <a:round/>
            <a:headEnd/>
            <a:tailEnd/>
          </a:ln>
        </p:spPr>
        <p:txBody>
          <a:bodyPr lIns="90000" tIns="45000" rIns="90000" bIns="45000"/>
          <a:lstStyle/>
          <a:p>
            <a:pPr marL="333375" indent="-331788">
              <a:spcBef>
                <a:spcPts val="638"/>
              </a:spcBef>
              <a:spcAft>
                <a:spcPts val="1425"/>
              </a:spcAft>
              <a:buSzPct val="45000"/>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pPr>
            <a:r>
              <a:rPr lang="en-US" sz="3200" dirty="0" err="1" smtClean="0">
                <a:solidFill>
                  <a:srgbClr val="000000"/>
                </a:solidFill>
                <a:latin typeface="Calibri" pitchFamily="34" charset="0"/>
                <a:cs typeface="Microsoft YaHei"/>
              </a:rPr>
              <a:t>Conferencias</a:t>
            </a:r>
            <a:r>
              <a:rPr lang="en-US" sz="3200" dirty="0" smtClean="0">
                <a:solidFill>
                  <a:srgbClr val="000000"/>
                </a:solidFill>
                <a:latin typeface="Calibri" pitchFamily="34" charset="0"/>
                <a:cs typeface="Microsoft YaHei"/>
              </a:rPr>
              <a:t> en </a:t>
            </a:r>
            <a:r>
              <a:rPr lang="en-US" sz="3200" dirty="0" err="1" smtClean="0">
                <a:solidFill>
                  <a:srgbClr val="000000"/>
                </a:solidFill>
                <a:latin typeface="Calibri" pitchFamily="34" charset="0"/>
                <a:cs typeface="Microsoft YaHei"/>
              </a:rPr>
              <a:t>curso</a:t>
            </a:r>
            <a:r>
              <a:rPr lang="en-US" sz="3200" dirty="0" smtClean="0">
                <a:solidFill>
                  <a:srgbClr val="000000"/>
                </a:solidFill>
                <a:latin typeface="Calibri" pitchFamily="34" charset="0"/>
                <a:cs typeface="Microsoft YaHei"/>
              </a:rPr>
              <a:t> (RDA </a:t>
            </a:r>
            <a:r>
              <a:rPr lang="en-US" sz="3200" dirty="0">
                <a:solidFill>
                  <a:srgbClr val="000000"/>
                </a:solidFill>
                <a:latin typeface="Calibri" pitchFamily="34" charset="0"/>
                <a:cs typeface="Microsoft YaHei"/>
              </a:rPr>
              <a:t>11.13.1.8)</a:t>
            </a:r>
          </a:p>
          <a:p>
            <a:pPr marL="333375" indent="-331788">
              <a:spcBef>
                <a:spcPts val="638"/>
              </a:spcBef>
              <a:spcAft>
                <a:spcPts val="1425"/>
              </a:spcAft>
              <a:buSzPct val="45000"/>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pPr>
            <a:r>
              <a:rPr lang="en-US" sz="3200" dirty="0">
                <a:solidFill>
                  <a:srgbClr val="000000"/>
                </a:solidFill>
                <a:latin typeface="Calibri" pitchFamily="34" charset="0"/>
                <a:cs typeface="Microsoft YaHei"/>
              </a:rPr>
              <a:t>	</a:t>
            </a:r>
            <a:r>
              <a:rPr lang="en-US" sz="3200" dirty="0" smtClean="0">
                <a:solidFill>
                  <a:srgbClr val="000000"/>
                </a:solidFill>
                <a:latin typeface="Calibri" pitchFamily="34" charset="0"/>
                <a:cs typeface="Microsoft YaHei"/>
              </a:rPr>
              <a:t>Para la </a:t>
            </a:r>
            <a:r>
              <a:rPr lang="en-US" sz="3200" dirty="0" err="1" smtClean="0">
                <a:solidFill>
                  <a:srgbClr val="000000"/>
                </a:solidFill>
                <a:latin typeface="Calibri" pitchFamily="34" charset="0"/>
                <a:cs typeface="Microsoft YaHei"/>
              </a:rPr>
              <a:t>catalogación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monográfica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cree</a:t>
            </a:r>
            <a:r>
              <a:rPr lang="en-US" sz="3200" dirty="0" smtClean="0">
                <a:solidFill>
                  <a:srgbClr val="000000"/>
                </a:solidFill>
                <a:latin typeface="Calibri" pitchFamily="34" charset="0"/>
                <a:cs typeface="Microsoft YaHei"/>
              </a:rPr>
              <a:t> un </a:t>
            </a:r>
            <a:r>
              <a:rPr lang="en-US" sz="3200" dirty="0" err="1" smtClean="0">
                <a:solidFill>
                  <a:srgbClr val="000000"/>
                </a:solidFill>
                <a:latin typeface="Calibri" pitchFamily="34" charset="0"/>
                <a:cs typeface="Microsoft YaHei"/>
              </a:rPr>
              <a:t>registro</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autoridad</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para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cada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caso</a:t>
            </a:r>
            <a:endParaRPr lang="en-US" sz="3000" dirty="0">
              <a:solidFill>
                <a:srgbClr val="000000"/>
              </a:solidFill>
              <a:latin typeface="Calibri" pitchFamily="34" charset="0"/>
              <a:cs typeface="Microsoft YaHei"/>
            </a:endParaRPr>
          </a:p>
          <a:p>
            <a:pPr marL="457200" lvl="1" indent="0">
              <a:spcBef>
                <a:spcPts val="638"/>
              </a:spcBef>
              <a:spcAft>
                <a:spcPts val="1425"/>
              </a:spcAft>
              <a:buClr>
                <a:srgbClr val="000000"/>
              </a:buClr>
              <a:buSzPct val="100000"/>
              <a:buFontTx/>
              <a:buChar char="•"/>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pPr>
            <a:r>
              <a:rPr lang="en-US" sz="3000" dirty="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Puede</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crear</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registros</a:t>
            </a:r>
            <a:r>
              <a:rPr lang="en-US" sz="3000" dirty="0" smtClean="0">
                <a:solidFill>
                  <a:srgbClr val="000000"/>
                </a:solidFill>
                <a:latin typeface="Calibri" pitchFamily="34" charset="0"/>
                <a:cs typeface="Microsoft YaHei"/>
              </a:rPr>
              <a:t> de </a:t>
            </a:r>
            <a:r>
              <a:rPr lang="en-US" sz="3000" dirty="0" err="1" smtClean="0">
                <a:solidFill>
                  <a:srgbClr val="000000"/>
                </a:solidFill>
                <a:latin typeface="Calibri" pitchFamily="34" charset="0"/>
                <a:cs typeface="Microsoft YaHei"/>
              </a:rPr>
              <a:t>autoridad</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separados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para</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las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conferencias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colectivas</a:t>
            </a:r>
            <a:r>
              <a:rPr lang="en-US" sz="3000" dirty="0" smtClean="0">
                <a:solidFill>
                  <a:srgbClr val="000000"/>
                </a:solidFill>
                <a:latin typeface="Calibri" pitchFamily="34" charset="0"/>
                <a:cs typeface="Microsoft YaHei"/>
              </a:rPr>
              <a:t> y los </a:t>
            </a:r>
            <a:r>
              <a:rPr lang="en-US" sz="3000" dirty="0" err="1" smtClean="0">
                <a:solidFill>
                  <a:srgbClr val="000000"/>
                </a:solidFill>
                <a:latin typeface="Calibri" pitchFamily="34" charset="0"/>
                <a:cs typeface="Microsoft YaHei"/>
              </a:rPr>
              <a:t>casos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individuales</a:t>
            </a:r>
            <a:r>
              <a:rPr lang="en-US" sz="3000" dirty="0" smtClean="0">
                <a:solidFill>
                  <a:srgbClr val="000000"/>
                </a:solidFill>
                <a:latin typeface="Calibri" pitchFamily="34" charset="0"/>
                <a:cs typeface="Microsoft YaHei"/>
              </a:rPr>
              <a:t> de </a:t>
            </a:r>
            <a:r>
              <a:rPr lang="en-US" sz="3000" dirty="0" err="1" smtClean="0">
                <a:solidFill>
                  <a:srgbClr val="000000"/>
                </a:solidFill>
                <a:latin typeface="Calibri" pitchFamily="34" charset="0"/>
                <a:cs typeface="Microsoft YaHei"/>
              </a:rPr>
              <a:t>una</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conferencia</a:t>
            </a:r>
            <a:r>
              <a:rPr lang="en-US" sz="3000" dirty="0" smtClean="0">
                <a:solidFill>
                  <a:srgbClr val="000000"/>
                </a:solidFill>
                <a:latin typeface="Calibri" pitchFamily="34" charset="0"/>
                <a:cs typeface="Microsoft YaHei"/>
              </a:rPr>
              <a:t> en </a:t>
            </a:r>
            <a:r>
              <a:rPr lang="en-US" sz="3000" dirty="0" err="1" smtClean="0">
                <a:solidFill>
                  <a:srgbClr val="000000"/>
                </a:solidFill>
                <a:latin typeface="Calibri" pitchFamily="34" charset="0"/>
                <a:cs typeface="Microsoft YaHei"/>
              </a:rPr>
              <a:t>curso</a:t>
            </a:r>
            <a:endParaRPr lang="en-US" sz="3000" dirty="0">
              <a:solidFill>
                <a:srgbClr val="000000"/>
              </a:solidFill>
              <a:latin typeface="Calibri" pitchFamily="34" charset="0"/>
              <a:cs typeface="Microsoft YaHei"/>
            </a:endParaRPr>
          </a:p>
          <a:p>
            <a:pPr marL="457200" lvl="1" indent="0">
              <a:spcBef>
                <a:spcPts val="638"/>
              </a:spcBef>
              <a:spcAft>
                <a:spcPts val="1425"/>
              </a:spcAft>
              <a:buClr>
                <a:srgbClr val="000000"/>
              </a:buClr>
              <a:buSzPct val="100000"/>
              <a:buFontTx/>
              <a:buChar char="•"/>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pPr>
            <a:r>
              <a:rPr lang="en-US" sz="3000" dirty="0" err="1" smtClean="0">
                <a:solidFill>
                  <a:srgbClr val="000000"/>
                </a:solidFill>
                <a:latin typeface="Calibri" pitchFamily="34" charset="0"/>
                <a:cs typeface="Microsoft YaHei"/>
              </a:rPr>
              <a:t>Realice</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las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conexiones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para</a:t>
            </a:r>
            <a:r>
              <a:rPr lang="en-US" sz="3000" dirty="0" smtClean="0">
                <a:solidFill>
                  <a:srgbClr val="000000"/>
                </a:solidFill>
                <a:latin typeface="Calibri" pitchFamily="34" charset="0"/>
                <a:cs typeface="Microsoft YaHei"/>
              </a:rPr>
              <a:t> los </a:t>
            </a:r>
            <a:r>
              <a:rPr lang="en-US" sz="3000" dirty="0" err="1" smtClean="0">
                <a:solidFill>
                  <a:srgbClr val="000000"/>
                </a:solidFill>
                <a:latin typeface="Calibri" pitchFamily="34" charset="0"/>
                <a:cs typeface="Microsoft YaHei"/>
              </a:rPr>
              <a:t>nombres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anteriores</a:t>
            </a:r>
            <a:r>
              <a:rPr lang="en-US" sz="3000" dirty="0" smtClean="0">
                <a:solidFill>
                  <a:srgbClr val="000000"/>
                </a:solidFill>
                <a:latin typeface="Calibri" pitchFamily="34" charset="0"/>
                <a:cs typeface="Microsoft YaHei"/>
              </a:rPr>
              <a:t> y </a:t>
            </a:r>
            <a:r>
              <a:rPr lang="en-US" sz="3000" dirty="0" err="1" smtClean="0">
                <a:solidFill>
                  <a:srgbClr val="000000"/>
                </a:solidFill>
                <a:latin typeface="Calibri" pitchFamily="34" charset="0"/>
                <a:cs typeface="Microsoft YaHei"/>
              </a:rPr>
              <a:t>posteriores</a:t>
            </a:r>
            <a:r>
              <a:rPr lang="en-US" sz="3000" dirty="0" smtClean="0">
                <a:solidFill>
                  <a:srgbClr val="000000"/>
                </a:solidFill>
                <a:latin typeface="Calibri" pitchFamily="34" charset="0"/>
                <a:cs typeface="Microsoft YaHei"/>
              </a:rPr>
              <a:t> de la </a:t>
            </a:r>
            <a:r>
              <a:rPr lang="en-US" sz="3000" dirty="0" err="1" smtClean="0">
                <a:solidFill>
                  <a:srgbClr val="000000"/>
                </a:solidFill>
                <a:latin typeface="Calibri" pitchFamily="34" charset="0"/>
                <a:cs typeface="Microsoft YaHei"/>
              </a:rPr>
              <a:t>conferencia</a:t>
            </a:r>
            <a:r>
              <a:rPr lang="en-US" sz="3000" dirty="0" smtClean="0">
                <a:solidFill>
                  <a:srgbClr val="000000"/>
                </a:solidFill>
                <a:latin typeface="Calibri" pitchFamily="34" charset="0"/>
                <a:cs typeface="Microsoft YaHei"/>
              </a:rPr>
              <a:t> en los </a:t>
            </a:r>
            <a:r>
              <a:rPr lang="en-US" sz="3000" dirty="0" err="1" smtClean="0">
                <a:solidFill>
                  <a:srgbClr val="000000"/>
                </a:solidFill>
                <a:latin typeface="Calibri" pitchFamily="34" charset="0"/>
                <a:cs typeface="Microsoft YaHei"/>
              </a:rPr>
              <a:t>registros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colectivos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pero</a:t>
            </a:r>
            <a:r>
              <a:rPr lang="en-US" sz="3000" dirty="0" smtClean="0">
                <a:solidFill>
                  <a:srgbClr val="000000"/>
                </a:solidFill>
                <a:latin typeface="Calibri" pitchFamily="34" charset="0"/>
                <a:cs typeface="Microsoft YaHei"/>
              </a:rPr>
              <a:t> no </a:t>
            </a:r>
            <a:r>
              <a:rPr lang="en-US" sz="3000" dirty="0" err="1" smtClean="0">
                <a:solidFill>
                  <a:srgbClr val="000000"/>
                </a:solidFill>
                <a:latin typeface="Calibri" pitchFamily="34" charset="0"/>
                <a:cs typeface="Microsoft YaHei"/>
              </a:rPr>
              <a:t>para</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las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conferencias</a:t>
            </a:r>
            <a:r>
              <a:rPr lang="en-US" sz="3000" dirty="0" smtClean="0">
                <a:solidFill>
                  <a:srgbClr val="000000"/>
                </a:solidFill>
                <a:latin typeface="Calibri" pitchFamily="34" charset="0"/>
                <a:cs typeface="Microsoft YaHei"/>
              </a:rPr>
              <a:t> </a:t>
            </a:r>
            <a:r>
              <a:rPr lang="en-US" sz="3000" dirty="0" err="1" smtClean="0">
                <a:solidFill>
                  <a:srgbClr val="000000"/>
                </a:solidFill>
                <a:latin typeface="Calibri" pitchFamily="34" charset="0"/>
                <a:cs typeface="Microsoft YaHei"/>
              </a:rPr>
              <a:t>individuales</a:t>
            </a:r>
            <a:endParaRPr lang="en-US" sz="3200" dirty="0">
              <a:solidFill>
                <a:srgbClr val="000000"/>
              </a:solidFill>
              <a:latin typeface="Calibri" pitchFamily="34" charset="0"/>
              <a:cs typeface="Microsoft YaHei"/>
            </a:endParaRPr>
          </a:p>
        </p:txBody>
      </p:sp>
      <p:sp>
        <p:nvSpPr>
          <p:cNvPr id="17306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7A9A33AB-5B40-4BEA-8AA9-3AD5C2B060C4}"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87</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ext Box 1"/>
          <p:cNvSpPr txBox="1">
            <a:spLocks noChangeArrowheads="1"/>
          </p:cNvSpPr>
          <p:nvPr/>
        </p:nvSpPr>
        <p:spPr bwMode="auto">
          <a:xfrm>
            <a:off x="2819400" y="304800"/>
            <a:ext cx="3609988" cy="760413"/>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Conferencias</a:t>
            </a:r>
            <a:r>
              <a:rPr lang="en-US" sz="4400" dirty="0" smtClean="0">
                <a:solidFill>
                  <a:srgbClr val="000000"/>
                </a:solidFill>
                <a:latin typeface="Calibri" pitchFamily="34" charset="0"/>
                <a:cs typeface="Microsoft YaHei"/>
              </a:rPr>
              <a:t> </a:t>
            </a:r>
            <a:endParaRPr lang="en-US" sz="4400" dirty="0">
              <a:solidFill>
                <a:srgbClr val="000000"/>
              </a:solidFill>
              <a:latin typeface="Calibri" pitchFamily="34" charset="0"/>
              <a:cs typeface="Microsoft YaHei"/>
            </a:endParaRPr>
          </a:p>
        </p:txBody>
      </p:sp>
      <p:sp>
        <p:nvSpPr>
          <p:cNvPr id="177154" name="Text Box 2"/>
          <p:cNvSpPr txBox="1">
            <a:spLocks noChangeArrowheads="1"/>
          </p:cNvSpPr>
          <p:nvPr/>
        </p:nvSpPr>
        <p:spPr bwMode="auto">
          <a:xfrm>
            <a:off x="334963" y="1217613"/>
            <a:ext cx="8443912" cy="5259387"/>
          </a:xfrm>
          <a:prstGeom prst="rect">
            <a:avLst/>
          </a:prstGeom>
          <a:noFill/>
          <a:ln w="9525">
            <a:noFill/>
            <a:round/>
            <a:headEnd/>
            <a:tailEnd/>
          </a:ln>
        </p:spPr>
        <p:txBody>
          <a:bodyPr lIns="90000" tIns="45000" rIns="90000" bIns="45000"/>
          <a:lstStyle/>
          <a:p>
            <a:pPr>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111 2_ 	Pacific Rim Conference on Ceramic and 			Glass Technology</a:t>
            </a:r>
          </a:p>
          <a:p>
            <a:pPr>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511 2_ 	$</a:t>
            </a:r>
            <a:r>
              <a:rPr lang="en-US" sz="3200" dirty="0" err="1">
                <a:solidFill>
                  <a:srgbClr val="000000"/>
                </a:solidFill>
                <a:latin typeface="Calibri" pitchFamily="34" charset="0"/>
                <a:cs typeface="Microsoft YaHei"/>
              </a:rPr>
              <a:t>i</a:t>
            </a:r>
            <a:r>
              <a:rPr lang="en-US" sz="3200" dirty="0">
                <a:solidFill>
                  <a:srgbClr val="000000"/>
                </a:solidFill>
                <a:latin typeface="Calibri" pitchFamily="34" charset="0"/>
                <a:cs typeface="Microsoft YaHei"/>
              </a:rPr>
              <a:t> Successor: $a International Meeting of 			Pacific Rim Ceramic Societies $w r</a:t>
            </a:r>
          </a:p>
          <a:p>
            <a:pPr>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667   	   	</a:t>
            </a:r>
            <a:r>
              <a:rPr lang="en-US" sz="3200" dirty="0" err="1" smtClean="0">
                <a:solidFill>
                  <a:srgbClr val="000000"/>
                </a:solidFill>
                <a:latin typeface="Calibri" pitchFamily="34" charset="0"/>
                <a:cs typeface="Microsoft YaHei"/>
              </a:rPr>
              <a:t>Véanse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además</a:t>
            </a:r>
            <a:r>
              <a:rPr lang="en-US" sz="3200" dirty="0" smtClean="0">
                <a:solidFill>
                  <a:srgbClr val="000000"/>
                </a:solidFill>
                <a:latin typeface="Calibri" pitchFamily="34" charset="0"/>
                <a:cs typeface="Microsoft YaHei"/>
              </a:rPr>
              <a:t> los </a:t>
            </a:r>
            <a:r>
              <a:rPr lang="en-US" sz="3200" dirty="0" err="1" smtClean="0">
                <a:solidFill>
                  <a:srgbClr val="000000"/>
                </a:solidFill>
                <a:latin typeface="Calibri" pitchFamily="34" charset="0"/>
                <a:cs typeface="Microsoft YaHei"/>
              </a:rPr>
              <a:t>puntos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acceso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relacionados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casos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individuales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esta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conferencia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que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incluye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información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específica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acerca</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número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fecha</a:t>
            </a:r>
            <a:r>
              <a:rPr lang="en-US" sz="3200" dirty="0" smtClean="0">
                <a:solidFill>
                  <a:srgbClr val="000000"/>
                </a:solidFill>
                <a:latin typeface="Calibri" pitchFamily="34" charset="0"/>
                <a:cs typeface="Microsoft YaHei"/>
              </a:rPr>
              <a:t> o </a:t>
            </a:r>
            <a:r>
              <a:rPr lang="en-US" sz="3200" dirty="0" err="1" smtClean="0">
                <a:solidFill>
                  <a:srgbClr val="000000"/>
                </a:solidFill>
                <a:latin typeface="Calibri" pitchFamily="34" charset="0"/>
                <a:cs typeface="Microsoft YaHei"/>
              </a:rPr>
              <a:t>lugar</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conferencia</a:t>
            </a:r>
            <a:r>
              <a:rPr lang="en-US" sz="3200" dirty="0" smtClean="0">
                <a:solidFill>
                  <a:srgbClr val="000000"/>
                </a:solidFill>
                <a:latin typeface="Calibri" pitchFamily="34" charset="0"/>
                <a:cs typeface="Microsoft YaHei"/>
              </a:rPr>
              <a:t> individual</a:t>
            </a:r>
            <a:endParaRPr lang="en-US" sz="3200" dirty="0">
              <a:solidFill>
                <a:srgbClr val="000000"/>
              </a:solidFill>
              <a:latin typeface="Calibri" pitchFamily="34" charset="0"/>
              <a:cs typeface="Microsoft YaHei"/>
            </a:endParaRPr>
          </a:p>
        </p:txBody>
      </p:sp>
      <p:sp>
        <p:nvSpPr>
          <p:cNvPr id="17715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A783AAFB-276B-44E9-8978-D3CBEB3030AD}"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88</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ext Box 1"/>
          <p:cNvSpPr txBox="1">
            <a:spLocks noChangeArrowheads="1"/>
          </p:cNvSpPr>
          <p:nvPr/>
        </p:nvSpPr>
        <p:spPr bwMode="auto">
          <a:xfrm>
            <a:off x="2835275" y="282575"/>
            <a:ext cx="3124200" cy="760413"/>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Conferencias</a:t>
            </a:r>
            <a:r>
              <a:rPr lang="en-US" sz="4400" dirty="0" smtClean="0">
                <a:solidFill>
                  <a:srgbClr val="000000"/>
                </a:solidFill>
                <a:latin typeface="Calibri" pitchFamily="34" charset="0"/>
                <a:cs typeface="Microsoft YaHei"/>
              </a:rPr>
              <a:t> </a:t>
            </a:r>
            <a:endParaRPr lang="en-US" sz="4400" dirty="0">
              <a:solidFill>
                <a:srgbClr val="000000"/>
              </a:solidFill>
              <a:latin typeface="Calibri" pitchFamily="34" charset="0"/>
              <a:cs typeface="Microsoft YaHei"/>
            </a:endParaRPr>
          </a:p>
        </p:txBody>
      </p:sp>
      <p:sp>
        <p:nvSpPr>
          <p:cNvPr id="179202" name="Text Box 2"/>
          <p:cNvSpPr txBox="1">
            <a:spLocks noChangeArrowheads="1"/>
          </p:cNvSpPr>
          <p:nvPr/>
        </p:nvSpPr>
        <p:spPr bwMode="auto">
          <a:xfrm>
            <a:off x="107504" y="1217613"/>
            <a:ext cx="9036496" cy="5259387"/>
          </a:xfrm>
          <a:prstGeom prst="rect">
            <a:avLst/>
          </a:prstGeom>
          <a:noFill/>
          <a:ln w="9525">
            <a:noFill/>
            <a:round/>
            <a:headEnd/>
            <a:tailEnd/>
          </a:ln>
        </p:spPr>
        <p:txBody>
          <a:bodyPr lIns="90000" tIns="45000" rIns="90000" bIns="45000"/>
          <a:lstStyle/>
          <a:p>
            <a:pPr>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err="1" smtClean="0">
                <a:solidFill>
                  <a:srgbClr val="000000"/>
                </a:solidFill>
                <a:latin typeface="Calibri" pitchFamily="34" charset="0"/>
                <a:cs typeface="Microsoft YaHei"/>
              </a:rPr>
              <a:t>Única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instancia</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conferencia</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(RDA 11.13.1.8.1)</a:t>
            </a:r>
          </a:p>
          <a:p>
            <a:pPr>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err="1" smtClean="0">
                <a:solidFill>
                  <a:srgbClr val="000000"/>
                </a:solidFill>
                <a:latin typeface="Calibri" pitchFamily="34" charset="0"/>
                <a:cs typeface="Microsoft YaHei"/>
              </a:rPr>
              <a:t>Añada</a:t>
            </a:r>
            <a:r>
              <a:rPr lang="en-US" sz="3200" dirty="0" smtClean="0">
                <a:solidFill>
                  <a:srgbClr val="000000"/>
                </a:solidFill>
                <a:latin typeface="Calibri" pitchFamily="34" charset="0"/>
                <a:cs typeface="Microsoft YaHei"/>
              </a:rPr>
              <a:t> los </a:t>
            </a:r>
            <a:r>
              <a:rPr lang="en-US" sz="3200" dirty="0" err="1" smtClean="0">
                <a:solidFill>
                  <a:srgbClr val="000000"/>
                </a:solidFill>
                <a:latin typeface="Calibri" pitchFamily="34" charset="0"/>
                <a:cs typeface="Microsoft YaHei"/>
              </a:rPr>
              <a:t>siguentes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elementos</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a</a:t>
            </a:r>
            <a:r>
              <a:rPr lang="en-US" sz="3200" dirty="0" smtClean="0">
                <a:solidFill>
                  <a:srgbClr val="000000"/>
                </a:solidFill>
                <a:latin typeface="Calibri" pitchFamily="34" charset="0"/>
                <a:cs typeface="Microsoft YaHei"/>
              </a:rPr>
              <a:t>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conferencia</a:t>
            </a:r>
            <a:r>
              <a:rPr lang="en-US" sz="3200" dirty="0" smtClean="0">
                <a:solidFill>
                  <a:srgbClr val="000000"/>
                </a:solidFill>
                <a:latin typeface="Calibri" pitchFamily="34" charset="0"/>
                <a:cs typeface="Microsoft YaHei"/>
              </a:rPr>
              <a:t>, etc., </a:t>
            </a:r>
            <a:r>
              <a:rPr lang="en-US" sz="3200" dirty="0" err="1" smtClean="0">
                <a:solidFill>
                  <a:srgbClr val="000000"/>
                </a:solidFill>
                <a:latin typeface="Calibri" pitchFamily="34" charset="0"/>
                <a:cs typeface="Microsoft YaHei"/>
              </a:rPr>
              <a:t>si</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procede</a:t>
            </a:r>
            <a:r>
              <a:rPr lang="en-US" sz="3200" dirty="0" smtClean="0">
                <a:solidFill>
                  <a:srgbClr val="000000"/>
                </a:solidFill>
                <a:latin typeface="Calibri" pitchFamily="34" charset="0"/>
                <a:cs typeface="Microsoft YaHei"/>
              </a:rPr>
              <a:t> y son </a:t>
            </a:r>
            <a:r>
              <a:rPr lang="en-US" sz="3200" dirty="0" err="1" smtClean="0">
                <a:solidFill>
                  <a:srgbClr val="000000"/>
                </a:solidFill>
                <a:latin typeface="Calibri" pitchFamily="34" charset="0"/>
                <a:cs typeface="Microsoft YaHei"/>
              </a:rPr>
              <a:t>fáciles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determinar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Añádalos</a:t>
            </a:r>
            <a:r>
              <a:rPr lang="en-US" sz="3200" dirty="0" smtClean="0">
                <a:solidFill>
                  <a:srgbClr val="000000"/>
                </a:solidFill>
                <a:latin typeface="Calibri" pitchFamily="34" charset="0"/>
                <a:cs typeface="Microsoft YaHei"/>
              </a:rPr>
              <a:t> en el </a:t>
            </a:r>
            <a:r>
              <a:rPr lang="en-US" sz="3200" dirty="0" err="1" smtClean="0">
                <a:solidFill>
                  <a:srgbClr val="000000"/>
                </a:solidFill>
                <a:latin typeface="Calibri" pitchFamily="34" charset="0"/>
                <a:cs typeface="Microsoft YaHei"/>
              </a:rPr>
              <a:t>siguiente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orden</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a:p>
            <a:pPr>
              <a:spcAft>
                <a:spcPts val="6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		</a:t>
            </a:r>
            <a:r>
              <a:rPr lang="en-US" sz="3000" dirty="0" smtClean="0">
                <a:solidFill>
                  <a:srgbClr val="000000"/>
                </a:solidFill>
                <a:latin typeface="Calibri" pitchFamily="34" charset="0"/>
                <a:cs typeface="Microsoft YaHei"/>
              </a:rPr>
              <a:t>-- el </a:t>
            </a:r>
            <a:r>
              <a:rPr lang="en-US" sz="3000" dirty="0" err="1" smtClean="0">
                <a:solidFill>
                  <a:srgbClr val="000000"/>
                </a:solidFill>
                <a:latin typeface="Calibri" pitchFamily="34" charset="0"/>
                <a:cs typeface="Microsoft YaHei"/>
              </a:rPr>
              <a:t>número</a:t>
            </a:r>
            <a:r>
              <a:rPr lang="en-US" sz="3000" dirty="0" smtClean="0">
                <a:solidFill>
                  <a:srgbClr val="000000"/>
                </a:solidFill>
                <a:latin typeface="Calibri" pitchFamily="34" charset="0"/>
                <a:cs typeface="Microsoft YaHei"/>
              </a:rPr>
              <a:t> de la </a:t>
            </a:r>
            <a:r>
              <a:rPr lang="en-US" sz="3000" dirty="0" err="1" smtClean="0">
                <a:solidFill>
                  <a:srgbClr val="000000"/>
                </a:solidFill>
                <a:latin typeface="Calibri" pitchFamily="34" charset="0"/>
                <a:cs typeface="Microsoft YaHei"/>
              </a:rPr>
              <a:t>conferencia</a:t>
            </a:r>
            <a:r>
              <a:rPr lang="en-US" sz="3000" dirty="0" smtClean="0">
                <a:solidFill>
                  <a:srgbClr val="000000"/>
                </a:solidFill>
                <a:latin typeface="Calibri" pitchFamily="34" charset="0"/>
                <a:cs typeface="Microsoft YaHei"/>
              </a:rPr>
              <a:t>, </a:t>
            </a:r>
            <a:r>
              <a:rPr lang="en-US" sz="3000" dirty="0">
                <a:solidFill>
                  <a:srgbClr val="000000"/>
                </a:solidFill>
                <a:latin typeface="Calibri" pitchFamily="34" charset="0"/>
                <a:cs typeface="Microsoft YaHei"/>
              </a:rPr>
              <a:t>etc. </a:t>
            </a:r>
            <a:r>
              <a:rPr lang="en-US" sz="3000" dirty="0" smtClean="0">
                <a:solidFill>
                  <a:srgbClr val="000000"/>
                </a:solidFill>
                <a:latin typeface="Calibri" pitchFamily="34" charset="0"/>
                <a:cs typeface="Microsoft YaHei"/>
              </a:rPr>
              <a:t>(</a:t>
            </a:r>
            <a:r>
              <a:rPr lang="en-US" sz="3000" dirty="0" err="1" smtClean="0">
                <a:solidFill>
                  <a:srgbClr val="000000"/>
                </a:solidFill>
                <a:latin typeface="Calibri" pitchFamily="34" charset="0"/>
                <a:cs typeface="Microsoft YaHei"/>
              </a:rPr>
              <a:t>véase</a:t>
            </a:r>
            <a:r>
              <a:rPr lang="en-US" sz="3000" dirty="0" smtClean="0">
                <a:solidFill>
                  <a:srgbClr val="000000"/>
                </a:solidFill>
                <a:latin typeface="Calibri" pitchFamily="34" charset="0"/>
                <a:cs typeface="Microsoft YaHei"/>
              </a:rPr>
              <a:t> el </a:t>
            </a:r>
            <a:r>
              <a:rPr lang="en-US" sz="3000" dirty="0">
                <a:solidFill>
                  <a:srgbClr val="000000"/>
                </a:solidFill>
                <a:latin typeface="Calibri" pitchFamily="34" charset="0"/>
                <a:cs typeface="Microsoft YaHei"/>
              </a:rPr>
              <a:t>11.6)</a:t>
            </a:r>
          </a:p>
          <a:p>
            <a:pPr>
              <a:spcAft>
                <a:spcPts val="6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000" dirty="0">
                <a:solidFill>
                  <a:srgbClr val="000000"/>
                </a:solidFill>
                <a:latin typeface="Calibri" pitchFamily="34" charset="0"/>
                <a:cs typeface="Microsoft YaHei"/>
              </a:rPr>
              <a:t>		-- </a:t>
            </a:r>
            <a:r>
              <a:rPr lang="en-US" sz="3000" dirty="0" smtClean="0">
                <a:solidFill>
                  <a:srgbClr val="000000"/>
                </a:solidFill>
                <a:latin typeface="Calibri" pitchFamily="34" charset="0"/>
                <a:cs typeface="Microsoft YaHei"/>
              </a:rPr>
              <a:t>la </a:t>
            </a:r>
            <a:r>
              <a:rPr lang="en-US" sz="3000" dirty="0" err="1" smtClean="0">
                <a:solidFill>
                  <a:srgbClr val="000000"/>
                </a:solidFill>
                <a:latin typeface="Calibri" pitchFamily="34" charset="0"/>
                <a:cs typeface="Microsoft YaHei"/>
              </a:rPr>
              <a:t>fecha</a:t>
            </a:r>
            <a:r>
              <a:rPr lang="en-US" sz="3000" dirty="0" smtClean="0">
                <a:solidFill>
                  <a:srgbClr val="000000"/>
                </a:solidFill>
                <a:latin typeface="Calibri" pitchFamily="34" charset="0"/>
                <a:cs typeface="Microsoft YaHei"/>
              </a:rPr>
              <a:t> de la </a:t>
            </a:r>
            <a:r>
              <a:rPr lang="en-US" sz="3000" dirty="0" err="1" smtClean="0">
                <a:solidFill>
                  <a:srgbClr val="000000"/>
                </a:solidFill>
                <a:latin typeface="Calibri" pitchFamily="34" charset="0"/>
                <a:cs typeface="Microsoft YaHei"/>
              </a:rPr>
              <a:t>conferencia</a:t>
            </a:r>
            <a:r>
              <a:rPr lang="en-US" sz="3000" dirty="0" smtClean="0">
                <a:solidFill>
                  <a:srgbClr val="000000"/>
                </a:solidFill>
                <a:latin typeface="Calibri" pitchFamily="34" charset="0"/>
                <a:cs typeface="Microsoft YaHei"/>
              </a:rPr>
              <a:t>, etc</a:t>
            </a:r>
            <a:r>
              <a:rPr lang="en-US" sz="3000" dirty="0">
                <a:solidFill>
                  <a:srgbClr val="000000"/>
                </a:solidFill>
                <a:latin typeface="Calibri" pitchFamily="34" charset="0"/>
                <a:cs typeface="Microsoft YaHei"/>
              </a:rPr>
              <a:t>. </a:t>
            </a:r>
            <a:r>
              <a:rPr lang="en-US" sz="3000" dirty="0" smtClean="0">
                <a:solidFill>
                  <a:srgbClr val="000000"/>
                </a:solidFill>
                <a:latin typeface="Calibri" pitchFamily="34" charset="0"/>
                <a:cs typeface="Microsoft YaHei"/>
              </a:rPr>
              <a:t>(</a:t>
            </a:r>
            <a:r>
              <a:rPr lang="en-US" sz="3000" dirty="0" err="1" smtClean="0">
                <a:solidFill>
                  <a:srgbClr val="000000"/>
                </a:solidFill>
                <a:latin typeface="Calibri" pitchFamily="34" charset="0"/>
                <a:cs typeface="Microsoft YaHei"/>
              </a:rPr>
              <a:t>véase</a:t>
            </a:r>
            <a:r>
              <a:rPr lang="en-US" sz="3000" dirty="0" smtClean="0">
                <a:solidFill>
                  <a:srgbClr val="000000"/>
                </a:solidFill>
                <a:latin typeface="Calibri" pitchFamily="34" charset="0"/>
                <a:cs typeface="Microsoft YaHei"/>
              </a:rPr>
              <a:t> el 11.4.2</a:t>
            </a:r>
            <a:r>
              <a:rPr lang="en-US" sz="3000" dirty="0">
                <a:solidFill>
                  <a:srgbClr val="000000"/>
                </a:solidFill>
                <a:latin typeface="Calibri" pitchFamily="34" charset="0"/>
                <a:cs typeface="Microsoft YaHei"/>
              </a:rPr>
              <a:t>)</a:t>
            </a:r>
          </a:p>
          <a:p>
            <a:pPr>
              <a:spcAft>
                <a:spcPts val="6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000" dirty="0" smtClean="0">
                <a:solidFill>
                  <a:srgbClr val="000000"/>
                </a:solidFill>
                <a:latin typeface="Calibri" pitchFamily="34" charset="0"/>
                <a:cs typeface="Microsoft YaHei"/>
              </a:rPr>
              <a:t>      -- la </a:t>
            </a:r>
            <a:r>
              <a:rPr lang="en-US" sz="3000" dirty="0" err="1" smtClean="0">
                <a:solidFill>
                  <a:srgbClr val="000000"/>
                </a:solidFill>
                <a:latin typeface="Calibri" pitchFamily="34" charset="0"/>
                <a:cs typeface="Microsoft YaHei"/>
              </a:rPr>
              <a:t>ubicación</a:t>
            </a:r>
            <a:r>
              <a:rPr lang="en-US" sz="3000" dirty="0" smtClean="0">
                <a:solidFill>
                  <a:srgbClr val="000000"/>
                </a:solidFill>
                <a:latin typeface="Calibri" pitchFamily="34" charset="0"/>
                <a:cs typeface="Microsoft YaHei"/>
              </a:rPr>
              <a:t> de la </a:t>
            </a:r>
            <a:r>
              <a:rPr lang="en-US" sz="3000" dirty="0" err="1" smtClean="0">
                <a:solidFill>
                  <a:srgbClr val="000000"/>
                </a:solidFill>
                <a:latin typeface="Calibri" pitchFamily="34" charset="0"/>
                <a:cs typeface="Microsoft YaHei"/>
              </a:rPr>
              <a:t>conferencia</a:t>
            </a:r>
            <a:r>
              <a:rPr lang="en-US" sz="3000" dirty="0" smtClean="0">
                <a:solidFill>
                  <a:srgbClr val="000000"/>
                </a:solidFill>
                <a:latin typeface="Calibri" pitchFamily="34" charset="0"/>
                <a:cs typeface="Microsoft YaHei"/>
              </a:rPr>
              <a:t>, etc</a:t>
            </a:r>
            <a:r>
              <a:rPr lang="en-US" sz="3000" dirty="0">
                <a:solidFill>
                  <a:srgbClr val="000000"/>
                </a:solidFill>
                <a:latin typeface="Calibri" pitchFamily="34" charset="0"/>
                <a:cs typeface="Microsoft YaHei"/>
              </a:rPr>
              <a:t>. </a:t>
            </a:r>
            <a:r>
              <a:rPr lang="en-US" sz="3000" dirty="0" smtClean="0">
                <a:solidFill>
                  <a:srgbClr val="000000"/>
                </a:solidFill>
                <a:latin typeface="Calibri" pitchFamily="34" charset="0"/>
                <a:cs typeface="Microsoft YaHei"/>
              </a:rPr>
              <a:t>(</a:t>
            </a:r>
            <a:r>
              <a:rPr lang="en-US" sz="3000" dirty="0" err="1" smtClean="0">
                <a:solidFill>
                  <a:srgbClr val="000000"/>
                </a:solidFill>
                <a:latin typeface="Calibri" pitchFamily="34" charset="0"/>
                <a:cs typeface="Microsoft YaHei"/>
              </a:rPr>
              <a:t>véase</a:t>
            </a:r>
            <a:r>
              <a:rPr lang="en-US" sz="3000" dirty="0" smtClean="0">
                <a:solidFill>
                  <a:srgbClr val="000000"/>
                </a:solidFill>
                <a:latin typeface="Calibri" pitchFamily="34" charset="0"/>
                <a:cs typeface="Microsoft YaHei"/>
              </a:rPr>
              <a:t> 11.3.2)</a:t>
            </a:r>
            <a:endParaRPr lang="en-US" sz="3000" dirty="0">
              <a:solidFill>
                <a:srgbClr val="000000"/>
              </a:solidFill>
              <a:latin typeface="Calibri" pitchFamily="34" charset="0"/>
              <a:cs typeface="Microsoft YaHei"/>
            </a:endParaRPr>
          </a:p>
          <a:p>
            <a:pPr>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A</a:t>
            </a:r>
            <a:r>
              <a:rPr lang="en-US" sz="3200" dirty="0" smtClean="0">
                <a:solidFill>
                  <a:srgbClr val="000000"/>
                </a:solidFill>
                <a:latin typeface="Calibri" pitchFamily="34" charset="0"/>
                <a:cs typeface="Microsoft YaHei"/>
              </a:rPr>
              <a:t>l registrar el </a:t>
            </a:r>
            <a:r>
              <a:rPr lang="en-US" sz="3200" dirty="0" err="1" smtClean="0">
                <a:solidFill>
                  <a:srgbClr val="000000"/>
                </a:solidFill>
                <a:latin typeface="Calibri" pitchFamily="34" charset="0"/>
                <a:cs typeface="Microsoft YaHei"/>
              </a:rPr>
              <a:t>número</a:t>
            </a:r>
            <a:r>
              <a:rPr lang="en-US" sz="3200" dirty="0" smtClean="0">
                <a:solidFill>
                  <a:srgbClr val="000000"/>
                </a:solidFill>
                <a:latin typeface="Calibri" pitchFamily="34" charset="0"/>
                <a:cs typeface="Microsoft YaHei"/>
              </a:rPr>
              <a:t> (RDA </a:t>
            </a:r>
            <a:r>
              <a:rPr lang="en-US" sz="3200" dirty="0">
                <a:solidFill>
                  <a:srgbClr val="000000"/>
                </a:solidFill>
                <a:latin typeface="Calibri" pitchFamily="34" charset="0"/>
                <a:cs typeface="Microsoft YaHei"/>
              </a:rPr>
              <a:t>11.6.1)</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utilice</a:t>
            </a:r>
            <a:r>
              <a:rPr lang="en-US" sz="3200" dirty="0" smtClean="0">
                <a:solidFill>
                  <a:srgbClr val="000000"/>
                </a:solidFill>
                <a:latin typeface="Calibri" pitchFamily="34" charset="0"/>
                <a:cs typeface="Microsoft YaHei"/>
              </a:rPr>
              <a:t>: 1st</a:t>
            </a:r>
            <a:r>
              <a:rPr lang="en-US" sz="3200" dirty="0">
                <a:solidFill>
                  <a:srgbClr val="000000"/>
                </a:solidFill>
                <a:latin typeface="Calibri" pitchFamily="34" charset="0"/>
                <a:cs typeface="Microsoft YaHei"/>
              </a:rPr>
              <a:t>, 2nd, 3rd, etc.</a:t>
            </a:r>
          </a:p>
          <a:p>
            <a:pPr>
              <a:spcAft>
                <a:spcPts val="6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endParaRPr lang="en-US" sz="3200" dirty="0">
              <a:solidFill>
                <a:srgbClr val="000000"/>
              </a:solidFill>
              <a:latin typeface="Calibri" pitchFamily="34" charset="0"/>
              <a:cs typeface="Microsoft YaHei"/>
            </a:endParaRPr>
          </a:p>
        </p:txBody>
      </p:sp>
      <p:sp>
        <p:nvSpPr>
          <p:cNvPr id="17920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5EF867E9-832B-49A4-B537-DAB77EF7D75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89</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ext Box 1"/>
          <p:cNvSpPr txBox="1">
            <a:spLocks noChangeArrowheads="1"/>
          </p:cNvSpPr>
          <p:nvPr/>
        </p:nvSpPr>
        <p:spPr bwMode="auto">
          <a:xfrm>
            <a:off x="107504" y="274638"/>
            <a:ext cx="8856984" cy="1763712"/>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800" dirty="0" err="1">
                <a:solidFill>
                  <a:srgbClr val="000000"/>
                </a:solidFill>
                <a:latin typeface="Calibri" pitchFamily="34" charset="0"/>
                <a:cs typeface="Microsoft YaHei"/>
              </a:rPr>
              <a:t>Ejercicio</a:t>
            </a:r>
            <a:r>
              <a:rPr lang="en-US" sz="4800" dirty="0">
                <a:solidFill>
                  <a:srgbClr val="000000"/>
                </a:solidFill>
                <a:latin typeface="Calibri" pitchFamily="34" charset="0"/>
                <a:cs typeface="Microsoft YaHei"/>
              </a:rPr>
              <a:t>: </a:t>
            </a:r>
          </a:p>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400" dirty="0">
                <a:solidFill>
                  <a:srgbClr val="000000"/>
                </a:solidFill>
                <a:latin typeface="Calibri" pitchFamily="34" charset="0"/>
                <a:cs typeface="Microsoft YaHei"/>
              </a:rPr>
              <a:t>¿</a:t>
            </a:r>
            <a:r>
              <a:rPr lang="en-US" sz="3400" dirty="0" err="1" smtClean="0">
                <a:solidFill>
                  <a:srgbClr val="000000"/>
                </a:solidFill>
                <a:latin typeface="Calibri" pitchFamily="34" charset="0"/>
                <a:cs typeface="Microsoft YaHei"/>
              </a:rPr>
              <a:t>Cuáles</a:t>
            </a:r>
            <a:r>
              <a:rPr lang="en-US" sz="3400" dirty="0" smtClean="0">
                <a:solidFill>
                  <a:srgbClr val="000000"/>
                </a:solidFill>
                <a:latin typeface="Calibri" pitchFamily="34" charset="0"/>
                <a:cs typeface="Microsoft YaHei"/>
              </a:rPr>
              <a:t> son los </a:t>
            </a:r>
            <a:r>
              <a:rPr lang="en-US" sz="3400" dirty="0" err="1" smtClean="0">
                <a:solidFill>
                  <a:srgbClr val="000000"/>
                </a:solidFill>
                <a:latin typeface="Calibri" pitchFamily="34" charset="0"/>
                <a:cs typeface="Microsoft YaHei"/>
              </a:rPr>
              <a:t>puntos</a:t>
            </a:r>
            <a:r>
              <a:rPr lang="en-US" sz="3400" dirty="0" smtClean="0">
                <a:solidFill>
                  <a:srgbClr val="000000"/>
                </a:solidFill>
                <a:latin typeface="Calibri" pitchFamily="34" charset="0"/>
                <a:cs typeface="Microsoft YaHei"/>
              </a:rPr>
              <a:t> de </a:t>
            </a:r>
            <a:r>
              <a:rPr lang="en-US" sz="3400" dirty="0" err="1" smtClean="0">
                <a:solidFill>
                  <a:srgbClr val="000000"/>
                </a:solidFill>
                <a:latin typeface="Calibri" pitchFamily="34" charset="0"/>
                <a:cs typeface="Microsoft YaHei"/>
              </a:rPr>
              <a:t>acceso</a:t>
            </a:r>
            <a:r>
              <a:rPr lang="en-US" sz="3400" dirty="0" smtClean="0">
                <a:solidFill>
                  <a:srgbClr val="000000"/>
                </a:solidFill>
                <a:latin typeface="Calibri" pitchFamily="34" charset="0"/>
                <a:cs typeface="Microsoft YaHei"/>
              </a:rPr>
              <a:t> </a:t>
            </a:r>
            <a:r>
              <a:rPr lang="en-US" sz="3400" dirty="0" err="1" smtClean="0">
                <a:solidFill>
                  <a:srgbClr val="000000"/>
                </a:solidFill>
                <a:latin typeface="Calibri" pitchFamily="34" charset="0"/>
                <a:cs typeface="Microsoft YaHei"/>
              </a:rPr>
              <a:t>autorizados</a:t>
            </a:r>
            <a:r>
              <a:rPr lang="en-US" sz="3400" dirty="0" smtClean="0">
                <a:solidFill>
                  <a:srgbClr val="000000"/>
                </a:solidFill>
                <a:latin typeface="Calibri" pitchFamily="34" charset="0"/>
                <a:cs typeface="Microsoft YaHei"/>
              </a:rPr>
              <a:t> para </a:t>
            </a:r>
            <a:r>
              <a:rPr lang="en-US" sz="3400" dirty="0" err="1" smtClean="0">
                <a:solidFill>
                  <a:srgbClr val="000000"/>
                </a:solidFill>
                <a:latin typeface="Calibri" pitchFamily="34" charset="0"/>
                <a:cs typeface="Microsoft YaHei"/>
              </a:rPr>
              <a:t>reuniones</a:t>
            </a:r>
            <a:r>
              <a:rPr lang="en-US" sz="3400" dirty="0" smtClean="0">
                <a:solidFill>
                  <a:srgbClr val="000000"/>
                </a:solidFill>
                <a:latin typeface="Calibri" pitchFamily="34" charset="0"/>
                <a:cs typeface="Microsoft YaHei"/>
              </a:rPr>
              <a:t> </a:t>
            </a:r>
            <a:r>
              <a:rPr lang="en-US" sz="3400" dirty="0" err="1" smtClean="0">
                <a:solidFill>
                  <a:srgbClr val="000000"/>
                </a:solidFill>
                <a:latin typeface="Calibri" pitchFamily="34" charset="0"/>
                <a:cs typeface="Microsoft YaHei"/>
              </a:rPr>
              <a:t>colectivas</a:t>
            </a:r>
            <a:r>
              <a:rPr lang="en-US" sz="3400" dirty="0" smtClean="0">
                <a:solidFill>
                  <a:srgbClr val="000000"/>
                </a:solidFill>
                <a:latin typeface="Calibri" pitchFamily="34" charset="0"/>
                <a:cs typeface="Microsoft YaHei"/>
              </a:rPr>
              <a:t> o </a:t>
            </a:r>
            <a:r>
              <a:rPr lang="en-US" sz="3400" dirty="0" err="1" smtClean="0">
                <a:solidFill>
                  <a:srgbClr val="000000"/>
                </a:solidFill>
                <a:latin typeface="Calibri" pitchFamily="34" charset="0"/>
                <a:cs typeface="Microsoft YaHei"/>
              </a:rPr>
              <a:t>singulares</a:t>
            </a:r>
            <a:r>
              <a:rPr lang="en-US" sz="3400" dirty="0" smtClean="0">
                <a:solidFill>
                  <a:srgbClr val="000000"/>
                </a:solidFill>
                <a:latin typeface="Calibri" pitchFamily="34" charset="0"/>
                <a:cs typeface="Microsoft YaHei"/>
              </a:rPr>
              <a:t>?</a:t>
            </a:r>
            <a:endParaRPr lang="en-US" sz="3400" dirty="0">
              <a:solidFill>
                <a:srgbClr val="000000"/>
              </a:solidFill>
              <a:latin typeface="Calibri" pitchFamily="34" charset="0"/>
              <a:cs typeface="Microsoft YaHei"/>
            </a:endParaRPr>
          </a:p>
        </p:txBody>
      </p:sp>
      <p:sp>
        <p:nvSpPr>
          <p:cNvPr id="56322" name="Text Box 2"/>
          <p:cNvSpPr txBox="1">
            <a:spLocks noChangeArrowheads="1"/>
          </p:cNvSpPr>
          <p:nvPr/>
        </p:nvSpPr>
        <p:spPr bwMode="auto">
          <a:xfrm>
            <a:off x="457200" y="2038350"/>
            <a:ext cx="8218488" cy="4514850"/>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endParaRPr lang="en-US" sz="2400" dirty="0" smtClean="0">
              <a:solidFill>
                <a:srgbClr val="000000"/>
              </a:solidFill>
              <a:latin typeface="Calibri" pitchFamily="34" charset="0"/>
              <a:cs typeface="Microsoft YaHei"/>
            </a:endParaRP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smtClean="0">
                <a:solidFill>
                  <a:srgbClr val="000000"/>
                </a:solidFill>
                <a:latin typeface="Calibri" pitchFamily="34" charset="0"/>
                <a:cs typeface="Microsoft YaHei"/>
              </a:rPr>
              <a:t>181st </a:t>
            </a:r>
            <a:r>
              <a:rPr lang="en-US" sz="2400" dirty="0">
                <a:solidFill>
                  <a:srgbClr val="000000"/>
                </a:solidFill>
                <a:latin typeface="Calibri" pitchFamily="34" charset="0"/>
                <a:cs typeface="Microsoft YaHei"/>
              </a:rPr>
              <a:t>Semiannual General Conference of The Church of Jesus Christ of Latter-day Saints, October 1-2, 2011</a:t>
            </a: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i="1" dirty="0" err="1" smtClean="0">
                <a:solidFill>
                  <a:srgbClr val="000000"/>
                </a:solidFill>
                <a:latin typeface="Calibri" pitchFamily="34" charset="0"/>
                <a:cs typeface="Microsoft YaHei"/>
              </a:rPr>
              <a:t>Colectiva</a:t>
            </a:r>
            <a:endParaRPr lang="en-US" sz="2000" i="1" dirty="0">
              <a:solidFill>
                <a:srgbClr val="000000"/>
              </a:solidFill>
              <a:latin typeface="Calibri" pitchFamily="34" charset="0"/>
              <a:cs typeface="Microsoft YaHei"/>
            </a:endParaRP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110 2_ 	Church of Jesus Christ of Latter-day Saints. $b Semiannual 			General Conference</a:t>
            </a: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i="1" dirty="0">
                <a:solidFill>
                  <a:srgbClr val="000000"/>
                </a:solidFill>
                <a:latin typeface="Calibri" pitchFamily="34" charset="0"/>
                <a:cs typeface="Microsoft YaHei"/>
              </a:rPr>
              <a:t>Individual</a:t>
            </a: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110 2_ 	Church of Jesus Christ of Latter-day Saints. $b Semiannual 			General Conference $n (181st : $d 2011)</a:t>
            </a:r>
          </a:p>
        </p:txBody>
      </p:sp>
      <p:sp>
        <p:nvSpPr>
          <p:cNvPr id="189443"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8944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C98F43BB-E980-4611-B429-87D815654A5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90</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37638076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additive="repl">
                                        <p:cTn id="6" dur="1" fill="hold">
                                          <p:stCondLst>
                                            <p:cond delay="0"/>
                                          </p:stCondLst>
                                        </p:cTn>
                                        <p:tgtEl>
                                          <p:spTgt spid="5632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5632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additive="repl">
                                        <p:cTn id="14" dur="1" fill="hold">
                                          <p:stCondLst>
                                            <p:cond delay="0"/>
                                          </p:stCondLst>
                                        </p:cTn>
                                        <p:tgtEl>
                                          <p:spTgt spid="563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additive="repl">
                                        <p:cTn id="18" dur="1" fill="hold">
                                          <p:stCondLst>
                                            <p:cond delay="0"/>
                                          </p:stCondLst>
                                        </p:cTn>
                                        <p:tgtEl>
                                          <p:spTgt spid="56322">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5632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ext Box 1"/>
          <p:cNvSpPr txBox="1">
            <a:spLocks noChangeArrowheads="1"/>
          </p:cNvSpPr>
          <p:nvPr/>
        </p:nvSpPr>
        <p:spPr bwMode="auto">
          <a:xfrm>
            <a:off x="457200" y="274638"/>
            <a:ext cx="8229600" cy="1763712"/>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800" dirty="0" err="1">
                <a:solidFill>
                  <a:srgbClr val="000000"/>
                </a:solidFill>
                <a:latin typeface="Calibri" pitchFamily="34" charset="0"/>
                <a:cs typeface="Microsoft YaHei"/>
              </a:rPr>
              <a:t>Ejercicio</a:t>
            </a:r>
            <a:r>
              <a:rPr lang="en-US" sz="4800" dirty="0">
                <a:solidFill>
                  <a:srgbClr val="000000"/>
                </a:solidFill>
                <a:latin typeface="Calibri" pitchFamily="34" charset="0"/>
                <a:cs typeface="Microsoft YaHei"/>
              </a:rPr>
              <a:t>: </a:t>
            </a:r>
          </a:p>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400" dirty="0">
                <a:solidFill>
                  <a:srgbClr val="000000"/>
                </a:solidFill>
                <a:latin typeface="Calibri" pitchFamily="34" charset="0"/>
                <a:cs typeface="Microsoft YaHei"/>
              </a:rPr>
              <a:t>¿</a:t>
            </a:r>
            <a:r>
              <a:rPr lang="en-US" sz="3400" dirty="0" err="1">
                <a:solidFill>
                  <a:srgbClr val="000000"/>
                </a:solidFill>
                <a:latin typeface="Calibri" pitchFamily="34" charset="0"/>
                <a:cs typeface="Microsoft YaHei"/>
              </a:rPr>
              <a:t>Cuáles</a:t>
            </a:r>
            <a:r>
              <a:rPr lang="en-US" sz="3400" dirty="0">
                <a:solidFill>
                  <a:srgbClr val="000000"/>
                </a:solidFill>
                <a:latin typeface="Calibri" pitchFamily="34" charset="0"/>
                <a:cs typeface="Microsoft YaHei"/>
              </a:rPr>
              <a:t> son los </a:t>
            </a:r>
            <a:r>
              <a:rPr lang="en-US" sz="3400" dirty="0" err="1">
                <a:solidFill>
                  <a:srgbClr val="000000"/>
                </a:solidFill>
                <a:latin typeface="Calibri" pitchFamily="34" charset="0"/>
                <a:cs typeface="Microsoft YaHei"/>
              </a:rPr>
              <a:t>puntos</a:t>
            </a:r>
            <a:r>
              <a:rPr lang="en-US" sz="3400" dirty="0">
                <a:solidFill>
                  <a:srgbClr val="000000"/>
                </a:solidFill>
                <a:latin typeface="Calibri" pitchFamily="34" charset="0"/>
                <a:cs typeface="Microsoft YaHei"/>
              </a:rPr>
              <a:t> de </a:t>
            </a:r>
            <a:r>
              <a:rPr lang="en-US" sz="3400" dirty="0" err="1">
                <a:solidFill>
                  <a:srgbClr val="000000"/>
                </a:solidFill>
                <a:latin typeface="Calibri" pitchFamily="34" charset="0"/>
                <a:cs typeface="Microsoft YaHei"/>
              </a:rPr>
              <a:t>acceso</a:t>
            </a:r>
            <a:r>
              <a:rPr lang="en-US" sz="3400" dirty="0">
                <a:solidFill>
                  <a:srgbClr val="000000"/>
                </a:solidFill>
                <a:latin typeface="Calibri" pitchFamily="34" charset="0"/>
                <a:cs typeface="Microsoft YaHei"/>
              </a:rPr>
              <a:t> </a:t>
            </a:r>
            <a:r>
              <a:rPr lang="en-US" sz="3400" dirty="0" err="1">
                <a:solidFill>
                  <a:srgbClr val="000000"/>
                </a:solidFill>
                <a:latin typeface="Calibri" pitchFamily="34" charset="0"/>
                <a:cs typeface="Microsoft YaHei"/>
              </a:rPr>
              <a:t>autorizados</a:t>
            </a:r>
            <a:r>
              <a:rPr lang="en-US" sz="3400" dirty="0">
                <a:solidFill>
                  <a:srgbClr val="000000"/>
                </a:solidFill>
                <a:latin typeface="Calibri" pitchFamily="34" charset="0"/>
                <a:cs typeface="Microsoft YaHei"/>
              </a:rPr>
              <a:t> para </a:t>
            </a:r>
            <a:r>
              <a:rPr lang="en-US" sz="3400" dirty="0" err="1">
                <a:solidFill>
                  <a:srgbClr val="000000"/>
                </a:solidFill>
                <a:latin typeface="Calibri" pitchFamily="34" charset="0"/>
                <a:cs typeface="Microsoft YaHei"/>
              </a:rPr>
              <a:t>reuniones</a:t>
            </a:r>
            <a:r>
              <a:rPr lang="en-US" sz="3400" dirty="0">
                <a:solidFill>
                  <a:srgbClr val="000000"/>
                </a:solidFill>
                <a:latin typeface="Calibri" pitchFamily="34" charset="0"/>
                <a:cs typeface="Microsoft YaHei"/>
              </a:rPr>
              <a:t> </a:t>
            </a:r>
            <a:r>
              <a:rPr lang="en-US" sz="3400" dirty="0" err="1">
                <a:solidFill>
                  <a:srgbClr val="000000"/>
                </a:solidFill>
                <a:latin typeface="Calibri" pitchFamily="34" charset="0"/>
                <a:cs typeface="Microsoft YaHei"/>
              </a:rPr>
              <a:t>colectivas</a:t>
            </a:r>
            <a:r>
              <a:rPr lang="en-US" sz="3400" dirty="0">
                <a:solidFill>
                  <a:srgbClr val="000000"/>
                </a:solidFill>
                <a:latin typeface="Calibri" pitchFamily="34" charset="0"/>
                <a:cs typeface="Microsoft YaHei"/>
              </a:rPr>
              <a:t> o </a:t>
            </a:r>
            <a:r>
              <a:rPr lang="en-US" sz="3400" dirty="0" err="1">
                <a:solidFill>
                  <a:srgbClr val="000000"/>
                </a:solidFill>
                <a:latin typeface="Calibri" pitchFamily="34" charset="0"/>
                <a:cs typeface="Microsoft YaHei"/>
              </a:rPr>
              <a:t>singulares</a:t>
            </a:r>
            <a:r>
              <a:rPr lang="en-US" sz="3400" dirty="0">
                <a:solidFill>
                  <a:srgbClr val="000000"/>
                </a:solidFill>
                <a:latin typeface="Calibri" pitchFamily="34" charset="0"/>
                <a:cs typeface="Microsoft YaHei"/>
              </a:rPr>
              <a:t>?</a:t>
            </a:r>
          </a:p>
        </p:txBody>
      </p:sp>
      <p:sp>
        <p:nvSpPr>
          <p:cNvPr id="56322" name="Text Box 2"/>
          <p:cNvSpPr txBox="1">
            <a:spLocks noChangeArrowheads="1"/>
          </p:cNvSpPr>
          <p:nvPr/>
        </p:nvSpPr>
        <p:spPr bwMode="auto">
          <a:xfrm>
            <a:off x="457200" y="2038350"/>
            <a:ext cx="8218488" cy="4514850"/>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endParaRPr lang="en-US" sz="2400" dirty="0" smtClean="0">
              <a:solidFill>
                <a:srgbClr val="000000"/>
              </a:solidFill>
              <a:latin typeface="Calibri" pitchFamily="34" charset="0"/>
              <a:cs typeface="Microsoft YaHei"/>
            </a:endParaRP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smtClean="0">
                <a:solidFill>
                  <a:srgbClr val="000000"/>
                </a:solidFill>
                <a:latin typeface="Calibri" pitchFamily="34" charset="0"/>
                <a:cs typeface="Microsoft YaHei"/>
              </a:rPr>
              <a:t>Seventh </a:t>
            </a:r>
            <a:r>
              <a:rPr lang="en-US" sz="2400" dirty="0">
                <a:solidFill>
                  <a:srgbClr val="000000"/>
                </a:solidFill>
                <a:latin typeface="Calibri" pitchFamily="34" charset="0"/>
                <a:cs typeface="Microsoft YaHei"/>
              </a:rPr>
              <a:t>Annual Global Conference on Pharmaceutical Microbiology, October 22-23 2012 (held in Bethesda, Md.)</a:t>
            </a: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i="1" dirty="0" err="1" smtClean="0">
                <a:solidFill>
                  <a:srgbClr val="000000"/>
                </a:solidFill>
                <a:latin typeface="Calibri" pitchFamily="34" charset="0"/>
                <a:cs typeface="Microsoft YaHei"/>
              </a:rPr>
              <a:t>Colectiva</a:t>
            </a:r>
            <a:endParaRPr lang="en-US" sz="2000" i="1" dirty="0">
              <a:solidFill>
                <a:srgbClr val="000000"/>
              </a:solidFill>
              <a:latin typeface="Calibri" pitchFamily="34" charset="0"/>
              <a:cs typeface="Microsoft YaHei"/>
            </a:endParaRP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111 2_ 	Annual Global Conference on Pharmaceutical Microbiology</a:t>
            </a: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i="1" dirty="0">
                <a:solidFill>
                  <a:srgbClr val="000000"/>
                </a:solidFill>
                <a:latin typeface="Calibri" pitchFamily="34" charset="0"/>
                <a:cs typeface="Microsoft YaHei"/>
              </a:rPr>
              <a:t>Individual</a:t>
            </a: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111 2_ 	Annual Global Conference on Pharmaceutical Microbiology $n 			(7th : $d 2012 : $c Bethesda, Md.)</a:t>
            </a:r>
          </a:p>
        </p:txBody>
      </p:sp>
      <p:sp>
        <p:nvSpPr>
          <p:cNvPr id="189443"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8944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C98F43BB-E980-4611-B429-87D815654A5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91</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148290917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additive="repl">
                                        <p:cTn id="6" dur="1" fill="hold">
                                          <p:stCondLst>
                                            <p:cond delay="0"/>
                                          </p:stCondLst>
                                        </p:cTn>
                                        <p:tgtEl>
                                          <p:spTgt spid="5632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5632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additive="repl">
                                        <p:cTn id="14" dur="1" fill="hold">
                                          <p:stCondLst>
                                            <p:cond delay="0"/>
                                          </p:stCondLst>
                                        </p:cTn>
                                        <p:tgtEl>
                                          <p:spTgt spid="563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additive="repl">
                                        <p:cTn id="18" dur="1" fill="hold">
                                          <p:stCondLst>
                                            <p:cond delay="0"/>
                                          </p:stCondLst>
                                        </p:cTn>
                                        <p:tgtEl>
                                          <p:spTgt spid="56322">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5632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ext Box 1"/>
          <p:cNvSpPr txBox="1">
            <a:spLocks noChangeArrowheads="1"/>
          </p:cNvSpPr>
          <p:nvPr/>
        </p:nvSpPr>
        <p:spPr bwMode="auto">
          <a:xfrm>
            <a:off x="457200" y="274638"/>
            <a:ext cx="8229600" cy="1930226"/>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800" dirty="0" err="1">
                <a:solidFill>
                  <a:srgbClr val="000000"/>
                </a:solidFill>
                <a:latin typeface="Calibri" pitchFamily="34" charset="0"/>
                <a:cs typeface="Microsoft YaHei"/>
              </a:rPr>
              <a:t>Ejercicio</a:t>
            </a:r>
            <a:r>
              <a:rPr lang="en-US" sz="4800" dirty="0">
                <a:solidFill>
                  <a:srgbClr val="000000"/>
                </a:solidFill>
                <a:latin typeface="Calibri" pitchFamily="34" charset="0"/>
                <a:cs typeface="Microsoft YaHei"/>
              </a:rPr>
              <a:t>:</a:t>
            </a:r>
            <a:r>
              <a:rPr lang="en-US" sz="5400" dirty="0">
                <a:solidFill>
                  <a:srgbClr val="000000"/>
                </a:solidFill>
                <a:latin typeface="Calibri" pitchFamily="34" charset="0"/>
                <a:cs typeface="Microsoft YaHei"/>
              </a:rPr>
              <a:t> </a:t>
            </a:r>
          </a:p>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400" dirty="0">
                <a:solidFill>
                  <a:srgbClr val="000000"/>
                </a:solidFill>
                <a:latin typeface="Calibri" pitchFamily="34" charset="0"/>
                <a:cs typeface="Microsoft YaHei"/>
              </a:rPr>
              <a:t>¿</a:t>
            </a:r>
            <a:r>
              <a:rPr lang="en-US" sz="3400" dirty="0" err="1">
                <a:solidFill>
                  <a:srgbClr val="000000"/>
                </a:solidFill>
                <a:latin typeface="Calibri" pitchFamily="34" charset="0"/>
                <a:cs typeface="Microsoft YaHei"/>
              </a:rPr>
              <a:t>Cuáles</a:t>
            </a:r>
            <a:r>
              <a:rPr lang="en-US" sz="3400" dirty="0">
                <a:solidFill>
                  <a:srgbClr val="000000"/>
                </a:solidFill>
                <a:latin typeface="Calibri" pitchFamily="34" charset="0"/>
                <a:cs typeface="Microsoft YaHei"/>
              </a:rPr>
              <a:t> son los </a:t>
            </a:r>
            <a:r>
              <a:rPr lang="en-US" sz="3400" dirty="0" err="1">
                <a:solidFill>
                  <a:srgbClr val="000000"/>
                </a:solidFill>
                <a:latin typeface="Calibri" pitchFamily="34" charset="0"/>
                <a:cs typeface="Microsoft YaHei"/>
              </a:rPr>
              <a:t>puntos</a:t>
            </a:r>
            <a:r>
              <a:rPr lang="en-US" sz="3400" dirty="0">
                <a:solidFill>
                  <a:srgbClr val="000000"/>
                </a:solidFill>
                <a:latin typeface="Calibri" pitchFamily="34" charset="0"/>
                <a:cs typeface="Microsoft YaHei"/>
              </a:rPr>
              <a:t> de </a:t>
            </a:r>
            <a:r>
              <a:rPr lang="en-US" sz="3400" dirty="0" err="1">
                <a:solidFill>
                  <a:srgbClr val="000000"/>
                </a:solidFill>
                <a:latin typeface="Calibri" pitchFamily="34" charset="0"/>
                <a:cs typeface="Microsoft YaHei"/>
              </a:rPr>
              <a:t>acceso</a:t>
            </a:r>
            <a:r>
              <a:rPr lang="en-US" sz="3400" dirty="0">
                <a:solidFill>
                  <a:srgbClr val="000000"/>
                </a:solidFill>
                <a:latin typeface="Calibri" pitchFamily="34" charset="0"/>
                <a:cs typeface="Microsoft YaHei"/>
              </a:rPr>
              <a:t> </a:t>
            </a:r>
            <a:r>
              <a:rPr lang="en-US" sz="3400" dirty="0" err="1">
                <a:solidFill>
                  <a:srgbClr val="000000"/>
                </a:solidFill>
                <a:latin typeface="Calibri" pitchFamily="34" charset="0"/>
                <a:cs typeface="Microsoft YaHei"/>
              </a:rPr>
              <a:t>autorizados</a:t>
            </a:r>
            <a:r>
              <a:rPr lang="en-US" sz="3400" dirty="0">
                <a:solidFill>
                  <a:srgbClr val="000000"/>
                </a:solidFill>
                <a:latin typeface="Calibri" pitchFamily="34" charset="0"/>
                <a:cs typeface="Microsoft YaHei"/>
              </a:rPr>
              <a:t> para </a:t>
            </a:r>
            <a:r>
              <a:rPr lang="en-US" sz="3400" dirty="0" err="1">
                <a:solidFill>
                  <a:srgbClr val="000000"/>
                </a:solidFill>
                <a:latin typeface="Calibri" pitchFamily="34" charset="0"/>
                <a:cs typeface="Microsoft YaHei"/>
              </a:rPr>
              <a:t>reuniones</a:t>
            </a:r>
            <a:r>
              <a:rPr lang="en-US" sz="3400" dirty="0">
                <a:solidFill>
                  <a:srgbClr val="000000"/>
                </a:solidFill>
                <a:latin typeface="Calibri" pitchFamily="34" charset="0"/>
                <a:cs typeface="Microsoft YaHei"/>
              </a:rPr>
              <a:t> </a:t>
            </a:r>
            <a:r>
              <a:rPr lang="en-US" sz="3400" dirty="0" err="1">
                <a:solidFill>
                  <a:srgbClr val="000000"/>
                </a:solidFill>
                <a:latin typeface="Calibri" pitchFamily="34" charset="0"/>
                <a:cs typeface="Microsoft YaHei"/>
              </a:rPr>
              <a:t>colectivas</a:t>
            </a:r>
            <a:r>
              <a:rPr lang="en-US" sz="3400" dirty="0">
                <a:solidFill>
                  <a:srgbClr val="000000"/>
                </a:solidFill>
                <a:latin typeface="Calibri" pitchFamily="34" charset="0"/>
                <a:cs typeface="Microsoft YaHei"/>
              </a:rPr>
              <a:t> o </a:t>
            </a:r>
            <a:r>
              <a:rPr lang="en-US" sz="3400" dirty="0" err="1">
                <a:solidFill>
                  <a:srgbClr val="000000"/>
                </a:solidFill>
                <a:latin typeface="Calibri" pitchFamily="34" charset="0"/>
                <a:cs typeface="Microsoft YaHei"/>
              </a:rPr>
              <a:t>singulares</a:t>
            </a:r>
            <a:r>
              <a:rPr lang="en-US" sz="3400" dirty="0">
                <a:solidFill>
                  <a:srgbClr val="000000"/>
                </a:solidFill>
                <a:latin typeface="Calibri" pitchFamily="34" charset="0"/>
                <a:cs typeface="Microsoft YaHei"/>
              </a:rPr>
              <a:t>?</a:t>
            </a:r>
          </a:p>
        </p:txBody>
      </p:sp>
      <p:sp>
        <p:nvSpPr>
          <p:cNvPr id="56322" name="Text Box 2"/>
          <p:cNvSpPr txBox="1">
            <a:spLocks noChangeArrowheads="1"/>
          </p:cNvSpPr>
          <p:nvPr/>
        </p:nvSpPr>
        <p:spPr bwMode="auto">
          <a:xfrm>
            <a:off x="457200" y="2038350"/>
            <a:ext cx="8218488" cy="4514850"/>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endParaRPr lang="en-US" sz="2400" dirty="0" smtClean="0">
              <a:solidFill>
                <a:srgbClr val="000000"/>
              </a:solidFill>
              <a:latin typeface="Calibri" pitchFamily="34" charset="0"/>
              <a:cs typeface="Microsoft YaHei"/>
            </a:endParaRP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smtClean="0">
                <a:solidFill>
                  <a:srgbClr val="000000"/>
                </a:solidFill>
                <a:latin typeface="Calibri" pitchFamily="34" charset="0"/>
                <a:cs typeface="Microsoft YaHei"/>
              </a:rPr>
              <a:t>The </a:t>
            </a:r>
            <a:r>
              <a:rPr lang="en-US" sz="2400" dirty="0">
                <a:solidFill>
                  <a:srgbClr val="000000"/>
                </a:solidFill>
                <a:latin typeface="Calibri" pitchFamily="34" charset="0"/>
                <a:cs typeface="Microsoft YaHei"/>
              </a:rPr>
              <a:t>13th International Symposium on Online Journalism (held at the Blanton Museum of Art)</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i="1" dirty="0" err="1" smtClean="0">
                <a:solidFill>
                  <a:srgbClr val="000000"/>
                </a:solidFill>
                <a:latin typeface="Calibri" pitchFamily="34" charset="0"/>
                <a:cs typeface="Microsoft YaHei"/>
              </a:rPr>
              <a:t>Colectiva</a:t>
            </a:r>
            <a:endParaRPr lang="en-US" sz="2000" i="1" dirty="0">
              <a:solidFill>
                <a:srgbClr val="000000"/>
              </a:solidFill>
              <a:latin typeface="Calibri" pitchFamily="34" charset="0"/>
              <a:cs typeface="Microsoft YaHei"/>
            </a:endParaRP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111 2_ International Symposium on Online Journalism</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i="1" dirty="0">
                <a:solidFill>
                  <a:srgbClr val="000000"/>
                </a:solidFill>
                <a:latin typeface="Calibri" pitchFamily="34" charset="0"/>
                <a:cs typeface="Microsoft YaHei"/>
              </a:rPr>
              <a:t>Individual</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111 2_ International Symposium on Online Journalism $n (13th : $c Blanton Museum of Art)</a:t>
            </a:r>
          </a:p>
        </p:txBody>
      </p:sp>
      <p:sp>
        <p:nvSpPr>
          <p:cNvPr id="189443"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8944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C98F43BB-E980-4611-B429-87D815654A5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92</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299642297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additive="repl">
                                        <p:cTn id="6" dur="1" fill="hold">
                                          <p:stCondLst>
                                            <p:cond delay="0"/>
                                          </p:stCondLst>
                                        </p:cTn>
                                        <p:tgtEl>
                                          <p:spTgt spid="5632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5632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additive="repl">
                                        <p:cTn id="14" dur="1" fill="hold">
                                          <p:stCondLst>
                                            <p:cond delay="0"/>
                                          </p:stCondLst>
                                        </p:cTn>
                                        <p:tgtEl>
                                          <p:spTgt spid="563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additive="repl">
                                        <p:cTn id="18" dur="1" fill="hold">
                                          <p:stCondLst>
                                            <p:cond delay="0"/>
                                          </p:stCondLst>
                                        </p:cTn>
                                        <p:tgtEl>
                                          <p:spTgt spid="56322">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5632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Text Box 1"/>
          <p:cNvSpPr txBox="1">
            <a:spLocks noChangeArrowheads="1"/>
          </p:cNvSpPr>
          <p:nvPr/>
        </p:nvSpPr>
        <p:spPr bwMode="auto">
          <a:xfrm>
            <a:off x="457200" y="609600"/>
            <a:ext cx="3429000" cy="3382963"/>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Ejercicios</a:t>
            </a:r>
            <a:r>
              <a:rPr lang="en-US" sz="4400" dirty="0" smtClean="0">
                <a:solidFill>
                  <a:srgbClr val="000000"/>
                </a:solidFill>
                <a:latin typeface="Calibri" pitchFamily="34" charset="0"/>
                <a:cs typeface="Microsoft YaHei"/>
              </a:rPr>
              <a:t> de: </a:t>
            </a:r>
            <a:r>
              <a:rPr lang="en-US" sz="4400" dirty="0" err="1" smtClean="0">
                <a:solidFill>
                  <a:srgbClr val="000000"/>
                </a:solidFill>
                <a:latin typeface="Calibri" pitchFamily="34" charset="0"/>
                <a:cs typeface="Microsoft YaHei"/>
              </a:rPr>
              <a:t>Conferencias</a:t>
            </a:r>
            <a:endParaRPr lang="en-US" sz="4400" dirty="0">
              <a:solidFill>
                <a:srgbClr val="000000"/>
              </a:solidFill>
              <a:latin typeface="Calibri" pitchFamily="34" charset="0"/>
              <a:cs typeface="Microsoft YaHei"/>
            </a:endParaRPr>
          </a:p>
        </p:txBody>
      </p:sp>
      <p:pic>
        <p:nvPicPr>
          <p:cNvPr id="183298" name="Picture 2"/>
          <p:cNvPicPr>
            <a:picLocks noChangeAspect="1" noChangeArrowheads="1"/>
          </p:cNvPicPr>
          <p:nvPr/>
        </p:nvPicPr>
        <p:blipFill>
          <a:blip r:embed="rId3"/>
          <a:srcRect l="22176" t="14847" r="27492" b="17891"/>
          <a:stretch>
            <a:fillRect/>
          </a:stretch>
        </p:blipFill>
        <p:spPr bwMode="auto">
          <a:xfrm>
            <a:off x="4267200" y="228600"/>
            <a:ext cx="3810000" cy="6477000"/>
          </a:xfrm>
          <a:prstGeom prst="rect">
            <a:avLst/>
          </a:prstGeom>
          <a:noFill/>
          <a:ln w="9525">
            <a:noFill/>
            <a:round/>
            <a:headEnd/>
            <a:tailEnd/>
          </a:ln>
        </p:spPr>
      </p:pic>
      <p:sp>
        <p:nvSpPr>
          <p:cNvPr id="18330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749A651-0A5B-432D-91ED-F91DB02D7D8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93</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91492"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962A25F-1977-4C71-9CA3-B9CD9B58A140}"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94</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Text Box 2"/>
          <p:cNvSpPr txBox="1">
            <a:spLocks noChangeArrowheads="1"/>
          </p:cNvSpPr>
          <p:nvPr/>
        </p:nvSpPr>
        <p:spPr bwMode="auto">
          <a:xfrm>
            <a:off x="1793875" y="647700"/>
            <a:ext cx="5581650" cy="5334000"/>
          </a:xfrm>
          <a:prstGeom prst="rect">
            <a:avLst/>
          </a:prstGeom>
          <a:solidFill>
            <a:schemeClr val="bg1">
              <a:lumMod val="85000"/>
            </a:schemeClr>
          </a:solidFill>
          <a:ln w="25400" cmpd="sng">
            <a:solidFill>
              <a:schemeClr val="tx1"/>
            </a:solid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endParaRPr lang="en-US" b="1" dirty="0" smtClean="0">
              <a:solidFill>
                <a:schemeClr val="tx1"/>
              </a:solidFill>
              <a:effectLst/>
              <a:latin typeface="Calibri"/>
              <a:ea typeface="SimSun"/>
              <a:cs typeface="Arial"/>
            </a:endParaRPr>
          </a:p>
          <a:p>
            <a:pPr marL="0" marR="0" algn="ctr">
              <a:lnSpc>
                <a:spcPct val="115000"/>
              </a:lnSpc>
              <a:spcBef>
                <a:spcPts val="0"/>
              </a:spcBef>
              <a:spcAft>
                <a:spcPts val="1000"/>
              </a:spcAft>
            </a:pPr>
            <a:r>
              <a:rPr lang="en-US" b="1" dirty="0" smtClean="0">
                <a:solidFill>
                  <a:schemeClr val="tx1"/>
                </a:solidFill>
                <a:effectLst/>
                <a:latin typeface="Calibri"/>
                <a:ea typeface="SimSun"/>
                <a:cs typeface="Arial"/>
              </a:rPr>
              <a:t>Frontiers of Combining Systems </a:t>
            </a:r>
          </a:p>
          <a:p>
            <a:pPr marL="0" marR="0" algn="ctr">
              <a:lnSpc>
                <a:spcPct val="115000"/>
              </a:lnSpc>
              <a:spcBef>
                <a:spcPts val="0"/>
              </a:spcBef>
              <a:spcAft>
                <a:spcPts val="1000"/>
              </a:spcAft>
            </a:pPr>
            <a:r>
              <a:rPr lang="en-US" sz="2400" b="1" dirty="0" err="1" smtClean="0">
                <a:solidFill>
                  <a:schemeClr val="tx1"/>
                </a:solidFill>
                <a:effectLst/>
                <a:latin typeface="Calibri"/>
                <a:ea typeface="SimSun"/>
                <a:cs typeface="Arial"/>
              </a:rPr>
              <a:t>FroCoS</a:t>
            </a:r>
            <a:r>
              <a:rPr lang="en-US" sz="2400" b="1" dirty="0" smtClean="0">
                <a:solidFill>
                  <a:schemeClr val="tx1"/>
                </a:solidFill>
                <a:effectLst/>
                <a:latin typeface="Calibri"/>
                <a:ea typeface="SimSun"/>
                <a:cs typeface="Arial"/>
              </a:rPr>
              <a:t> </a:t>
            </a:r>
            <a:r>
              <a:rPr lang="en-US" sz="2400" b="1" dirty="0">
                <a:solidFill>
                  <a:schemeClr val="tx1"/>
                </a:solidFill>
                <a:effectLst/>
                <a:latin typeface="Calibri"/>
                <a:ea typeface="SimSun"/>
                <a:cs typeface="Arial"/>
              </a:rPr>
              <a:t>Proceedings</a:t>
            </a:r>
            <a:endParaRPr lang="en-US" sz="2400" dirty="0">
              <a:solidFill>
                <a:schemeClr val="tx1"/>
              </a:solidFill>
              <a:effectLst/>
              <a:latin typeface="Calibri"/>
              <a:ea typeface="SimSun"/>
              <a:cs typeface="Arial"/>
            </a:endParaRPr>
          </a:p>
          <a:p>
            <a:pPr marL="0" marR="0" algn="ctr">
              <a:lnSpc>
                <a:spcPct val="115000"/>
              </a:lnSpc>
              <a:spcBef>
                <a:spcPts val="0"/>
              </a:spcBef>
              <a:spcAft>
                <a:spcPts val="1000"/>
              </a:spcAft>
            </a:pPr>
            <a:r>
              <a:rPr lang="en-US" b="1" dirty="0">
                <a:solidFill>
                  <a:schemeClr val="tx1"/>
                </a:solidFill>
                <a:effectLst/>
                <a:latin typeface="Calibri"/>
                <a:ea typeface="SimSun"/>
                <a:cs typeface="Arial"/>
              </a:rPr>
              <a:t>1996-2016</a:t>
            </a:r>
          </a:p>
          <a:p>
            <a:pPr marL="0" marR="0" algn="ctr">
              <a:lnSpc>
                <a:spcPct val="115000"/>
              </a:lnSpc>
              <a:spcBef>
                <a:spcPts val="0"/>
              </a:spcBef>
              <a:spcAft>
                <a:spcPts val="1000"/>
              </a:spcAft>
            </a:pPr>
            <a:r>
              <a:rPr lang="en-US" dirty="0">
                <a:solidFill>
                  <a:schemeClr val="tx1"/>
                </a:solidFill>
                <a:effectLst/>
                <a:latin typeface="Calibri"/>
                <a:ea typeface="SimSun"/>
                <a:cs typeface="Arial"/>
              </a:rPr>
              <a:t/>
            </a:r>
            <a:br>
              <a:rPr lang="en-US" dirty="0">
                <a:solidFill>
                  <a:schemeClr val="tx1"/>
                </a:solidFill>
                <a:effectLst/>
                <a:latin typeface="Calibri"/>
                <a:ea typeface="SimSun"/>
                <a:cs typeface="Arial"/>
              </a:rPr>
            </a:br>
            <a:r>
              <a:rPr lang="en-US" dirty="0">
                <a:solidFill>
                  <a:schemeClr val="tx1"/>
                </a:solidFill>
                <a:effectLst/>
                <a:latin typeface="Calibri"/>
                <a:ea typeface="SimSun"/>
                <a:cs typeface="Arial"/>
              </a:rPr>
              <a:t>Franz </a:t>
            </a:r>
            <a:r>
              <a:rPr lang="en-US" dirty="0" err="1">
                <a:solidFill>
                  <a:schemeClr val="tx1"/>
                </a:solidFill>
                <a:effectLst/>
                <a:latin typeface="Calibri"/>
                <a:ea typeface="SimSun"/>
                <a:cs typeface="Arial"/>
              </a:rPr>
              <a:t>Baader</a:t>
            </a:r>
            <a:r>
              <a:rPr lang="en-US" dirty="0">
                <a:solidFill>
                  <a:schemeClr val="tx1"/>
                </a:solidFill>
                <a:effectLst/>
                <a:latin typeface="Calibri"/>
                <a:ea typeface="SimSun"/>
                <a:cs typeface="Arial"/>
              </a:rPr>
              <a:t> and Klaus U. Schulz, Editors</a:t>
            </a:r>
          </a:p>
          <a:p>
            <a:pPr marL="0" marR="0" algn="ctr">
              <a:lnSpc>
                <a:spcPct val="115000"/>
              </a:lnSpc>
              <a:spcBef>
                <a:spcPts val="0"/>
              </a:spcBef>
              <a:spcAft>
                <a:spcPts val="1000"/>
              </a:spcAft>
            </a:pPr>
            <a:r>
              <a:rPr lang="en-US" dirty="0">
                <a:solidFill>
                  <a:schemeClr val="tx1"/>
                </a:solidFill>
                <a:effectLst/>
                <a:latin typeface="Calibri"/>
                <a:ea typeface="SimSun"/>
                <a:cs typeface="Arial"/>
              </a:rPr>
              <a:t> </a:t>
            </a:r>
            <a:br>
              <a:rPr lang="en-US" dirty="0">
                <a:solidFill>
                  <a:schemeClr val="tx1"/>
                </a:solidFill>
                <a:effectLst/>
                <a:latin typeface="Calibri"/>
                <a:ea typeface="SimSun"/>
                <a:cs typeface="Arial"/>
              </a:rPr>
            </a:br>
            <a:r>
              <a:rPr lang="en-US" dirty="0">
                <a:solidFill>
                  <a:schemeClr val="tx1"/>
                </a:solidFill>
                <a:effectLst/>
                <a:latin typeface="Calibri"/>
                <a:ea typeface="SimSun"/>
                <a:cs typeface="Arial"/>
              </a:rPr>
              <a:t>Applied Logic Series, Vol. 3 </a:t>
            </a:r>
          </a:p>
          <a:p>
            <a:pPr marL="0" marR="0" algn="ctr">
              <a:lnSpc>
                <a:spcPct val="115000"/>
              </a:lnSpc>
              <a:spcBef>
                <a:spcPts val="0"/>
              </a:spcBef>
              <a:spcAft>
                <a:spcPts val="1000"/>
              </a:spcAft>
            </a:pPr>
            <a:r>
              <a:rPr lang="en-US" dirty="0">
                <a:solidFill>
                  <a:schemeClr val="tx1"/>
                </a:solidFill>
                <a:effectLst/>
                <a:latin typeface="Calibri"/>
                <a:ea typeface="SimSun"/>
                <a:cs typeface="Arial"/>
              </a:rPr>
              <a:t>Kluwer Academic Publishers</a:t>
            </a:r>
          </a:p>
          <a:p>
            <a:pPr marL="0" marR="0" algn="ctr">
              <a:lnSpc>
                <a:spcPct val="115000"/>
              </a:lnSpc>
              <a:spcBef>
                <a:spcPts val="0"/>
              </a:spcBef>
              <a:spcAft>
                <a:spcPts val="1000"/>
              </a:spcAft>
            </a:pPr>
            <a:r>
              <a:rPr lang="en-US" dirty="0">
                <a:solidFill>
                  <a:schemeClr val="tx1"/>
                </a:solidFill>
                <a:effectLst/>
                <a:latin typeface="Calibri"/>
                <a:ea typeface="SimSun"/>
                <a:cs typeface="Arial"/>
              </a:rPr>
              <a:t> Dordrecht </a:t>
            </a:r>
          </a:p>
          <a:p>
            <a:pPr marL="0" marR="0" algn="ctr">
              <a:lnSpc>
                <a:spcPct val="115000"/>
              </a:lnSpc>
              <a:spcBef>
                <a:spcPts val="0"/>
              </a:spcBef>
              <a:spcAft>
                <a:spcPts val="1000"/>
              </a:spcAft>
            </a:pPr>
            <a:r>
              <a:rPr lang="en-US" dirty="0">
                <a:solidFill>
                  <a:schemeClr val="tx1"/>
                </a:solidFill>
                <a:effectLst/>
                <a:latin typeface="Calibri"/>
                <a:ea typeface="SimSun"/>
                <a:cs typeface="Arial"/>
              </a:rPr>
              <a:t>1996</a:t>
            </a:r>
          </a:p>
        </p:txBody>
      </p:sp>
    </p:spTree>
    <p:extLst>
      <p:ext uri="{BB962C8B-B14F-4D97-AF65-F5344CB8AC3E}">
        <p14:creationId xmlns:p14="http://schemas.microsoft.com/office/powerpoint/2010/main" val="352515831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91492"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962A25F-1977-4C71-9CA3-B9CD9B58A140}"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95</a:t>
            </a:fld>
            <a:endParaRPr lang="en-US" sz="1200">
              <a:solidFill>
                <a:schemeClr val="folHlink"/>
              </a:solidFill>
              <a:latin typeface="Calibri" pitchFamily="34" charset="0"/>
              <a:ea typeface="Arial Unicode MS" pitchFamily="34" charset="-128"/>
              <a:cs typeface="Arial Unicode MS" pitchFamily="34" charset="-128"/>
            </a:endParaRPr>
          </a:p>
        </p:txBody>
      </p:sp>
      <p:pic>
        <p:nvPicPr>
          <p:cNvPr id="7" name="Picture 6"/>
          <p:cNvPicPr/>
          <p:nvPr/>
        </p:nvPicPr>
        <p:blipFill>
          <a:blip r:embed="rId3"/>
          <a:stretch>
            <a:fillRect/>
          </a:stretch>
        </p:blipFill>
        <p:spPr>
          <a:xfrm>
            <a:off x="654050" y="533400"/>
            <a:ext cx="7835900" cy="5715000"/>
          </a:xfrm>
          <a:prstGeom prst="rect">
            <a:avLst/>
          </a:prstGeom>
        </p:spPr>
      </p:pic>
    </p:spTree>
    <p:extLst>
      <p:ext uri="{BB962C8B-B14F-4D97-AF65-F5344CB8AC3E}">
        <p14:creationId xmlns:p14="http://schemas.microsoft.com/office/powerpoint/2010/main" val="23405788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Text Box 1"/>
          <p:cNvSpPr txBox="1">
            <a:spLocks noChangeArrowheads="1"/>
          </p:cNvSpPr>
          <p:nvPr/>
        </p:nvSpPr>
        <p:spPr bwMode="auto">
          <a:xfrm>
            <a:off x="457200" y="274638"/>
            <a:ext cx="8218488" cy="1325562"/>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Cosas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que</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recordar</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acerca</a:t>
            </a:r>
            <a:r>
              <a:rPr lang="en-US" sz="4400" dirty="0" smtClean="0">
                <a:solidFill>
                  <a:srgbClr val="000000"/>
                </a:solidFill>
                <a:latin typeface="Calibri" pitchFamily="34" charset="0"/>
                <a:cs typeface="Microsoft YaHei"/>
              </a:rPr>
              <a:t> de </a:t>
            </a:r>
            <a:r>
              <a:rPr lang="en-US" sz="4400" dirty="0" err="1" smtClean="0">
                <a:solidFill>
                  <a:srgbClr val="000000"/>
                </a:solidFill>
                <a:latin typeface="Calibri" pitchFamily="34" charset="0"/>
                <a:cs typeface="Microsoft YaHei"/>
              </a:rPr>
              <a:t>las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conferencias</a:t>
            </a:r>
            <a:endParaRPr lang="en-US" sz="4400" dirty="0">
              <a:solidFill>
                <a:srgbClr val="000000"/>
              </a:solidFill>
              <a:latin typeface="Calibri" pitchFamily="34" charset="0"/>
              <a:cs typeface="Microsoft YaHei"/>
            </a:endParaRPr>
          </a:p>
        </p:txBody>
      </p:sp>
      <p:sp>
        <p:nvSpPr>
          <p:cNvPr id="185346" name="Text Box 2"/>
          <p:cNvSpPr txBox="1">
            <a:spLocks noChangeArrowheads="1"/>
          </p:cNvSpPr>
          <p:nvPr/>
        </p:nvSpPr>
        <p:spPr bwMode="auto">
          <a:xfrm>
            <a:off x="457200" y="1905000"/>
            <a:ext cx="8218488" cy="4514850"/>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buFontTx/>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err="1" smtClean="0">
                <a:solidFill>
                  <a:srgbClr val="000000"/>
                </a:solidFill>
                <a:latin typeface="Calibri" pitchFamily="34" charset="0"/>
                <a:cs typeface="Microsoft YaHei"/>
              </a:rPr>
              <a:t>Cuando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debe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crear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registros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conferencias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grupales</a:t>
            </a:r>
            <a:endParaRPr lang="en-US" sz="3200" dirty="0" smtClean="0">
              <a:solidFill>
                <a:srgbClr val="000000"/>
              </a:solidFill>
              <a:latin typeface="Calibri" pitchFamily="34" charset="0"/>
              <a:cs typeface="Microsoft YaHei"/>
            </a:endParaRPr>
          </a:p>
          <a:p>
            <a:pPr eaLnBrk="0" hangingPunct="0">
              <a:lnSpc>
                <a:spcPct val="102000"/>
              </a:lnSpc>
              <a:spcAft>
                <a:spcPts val="1425"/>
              </a:spcAft>
              <a:buSzPct val="100000"/>
              <a:buFontTx/>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err="1" smtClean="0">
                <a:solidFill>
                  <a:srgbClr val="000000"/>
                </a:solidFill>
                <a:latin typeface="Calibri" pitchFamily="34" charset="0"/>
                <a:cs typeface="Microsoft YaHei"/>
              </a:rPr>
              <a:t>Incluya</a:t>
            </a:r>
            <a:r>
              <a:rPr lang="en-US" sz="3200" dirty="0" smtClean="0">
                <a:solidFill>
                  <a:srgbClr val="000000"/>
                </a:solidFill>
                <a:latin typeface="Calibri" pitchFamily="34" charset="0"/>
                <a:cs typeface="Microsoft YaHei"/>
              </a:rPr>
              <a:t> la </a:t>
            </a:r>
            <a:r>
              <a:rPr lang="en-US" sz="3200" dirty="0" err="1" smtClean="0">
                <a:solidFill>
                  <a:srgbClr val="000000"/>
                </a:solidFill>
                <a:latin typeface="Calibri" pitchFamily="34" charset="0"/>
                <a:cs typeface="Microsoft YaHei"/>
              </a:rPr>
              <a:t>frecuencia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cuando</a:t>
            </a:r>
            <a:r>
              <a:rPr lang="en-US" sz="3200" dirty="0" smtClean="0">
                <a:solidFill>
                  <a:srgbClr val="000000"/>
                </a:solidFill>
                <a:latin typeface="Calibri" pitchFamily="34" charset="0"/>
                <a:cs typeface="Microsoft YaHei"/>
              </a:rPr>
              <a:t> forma parte del </a:t>
            </a:r>
            <a:r>
              <a:rPr lang="en-US" sz="3200" dirty="0" err="1" smtClean="0">
                <a:solidFill>
                  <a:srgbClr val="000000"/>
                </a:solidFill>
                <a:latin typeface="Calibri" pitchFamily="34" charset="0"/>
                <a:cs typeface="Microsoft YaHei"/>
              </a:rPr>
              <a:t>nombre</a:t>
            </a:r>
            <a:endParaRPr lang="en-US" sz="3200" dirty="0" smtClean="0">
              <a:solidFill>
                <a:srgbClr val="000000"/>
              </a:solidFill>
              <a:latin typeface="Calibri" pitchFamily="34" charset="0"/>
              <a:cs typeface="Microsoft YaHei"/>
            </a:endParaRPr>
          </a:p>
          <a:p>
            <a:pPr eaLnBrk="0" hangingPunct="0">
              <a:lnSpc>
                <a:spcPct val="102000"/>
              </a:lnSpc>
              <a:spcAft>
                <a:spcPts val="1425"/>
              </a:spcAft>
              <a:buSzPct val="100000"/>
              <a:buFontTx/>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err="1" smtClean="0">
                <a:solidFill>
                  <a:srgbClr val="000000"/>
                </a:solidFill>
                <a:latin typeface="Calibri" pitchFamily="34" charset="0"/>
                <a:cs typeface="Microsoft YaHei"/>
              </a:rPr>
              <a:t>Añada</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lugar</a:t>
            </a:r>
            <a:r>
              <a:rPr lang="en-US" sz="3200" dirty="0" smtClean="0">
                <a:solidFill>
                  <a:srgbClr val="000000"/>
                </a:solidFill>
                <a:latin typeface="Calibri" pitchFamily="34" charset="0"/>
                <a:cs typeface="Microsoft YaHei"/>
              </a:rPr>
              <a:t> a </a:t>
            </a:r>
            <a:r>
              <a:rPr lang="en-US" sz="3200" dirty="0" err="1" smtClean="0">
                <a:solidFill>
                  <a:srgbClr val="000000"/>
                </a:solidFill>
                <a:latin typeface="Calibri" pitchFamily="34" charset="0"/>
                <a:cs typeface="Microsoft YaHei"/>
              </a:rPr>
              <a:t>menos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que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institución</a:t>
            </a:r>
            <a:r>
              <a:rPr lang="en-US" sz="3200" dirty="0" smtClean="0">
                <a:solidFill>
                  <a:srgbClr val="000000"/>
                </a:solidFill>
                <a:latin typeface="Calibri" pitchFamily="34" charset="0"/>
                <a:cs typeface="Microsoft YaHei"/>
              </a:rPr>
              <a:t> lo </a:t>
            </a:r>
            <a:r>
              <a:rPr lang="en-US" sz="3200" dirty="0" err="1" smtClean="0">
                <a:solidFill>
                  <a:srgbClr val="000000"/>
                </a:solidFill>
                <a:latin typeface="Calibri" pitchFamily="34" charset="0"/>
                <a:cs typeface="Microsoft YaHei"/>
              </a:rPr>
              <a:t>identifique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mejor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pero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ambas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pueden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incluirse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como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elementos</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p:txBody>
      </p:sp>
      <p:sp>
        <p:nvSpPr>
          <p:cNvPr id="18534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D0055CB6-D380-4E92-87FF-638BB2D6DD55}"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96</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82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a:solidFill>
                  <a:srgbClr val="000000"/>
                </a:solidFill>
                <a:latin typeface="Calibri" pitchFamily="34" charset="0"/>
                <a:cs typeface="Microsoft YaHei"/>
              </a:rPr>
              <a:t>V</a:t>
            </a:r>
            <a:r>
              <a:rPr lang="en-US" sz="4400" dirty="0" err="1" smtClean="0">
                <a:solidFill>
                  <a:srgbClr val="000000"/>
                </a:solidFill>
                <a:latin typeface="Calibri" pitchFamily="34" charset="0"/>
                <a:cs typeface="Microsoft YaHei"/>
              </a:rPr>
              <a:t>ariantes</a:t>
            </a:r>
            <a:r>
              <a:rPr lang="en-US" sz="4400" dirty="0" smtClean="0">
                <a:solidFill>
                  <a:srgbClr val="000000"/>
                </a:solidFill>
                <a:latin typeface="Calibri" pitchFamily="34" charset="0"/>
                <a:cs typeface="Microsoft YaHei"/>
              </a:rPr>
              <a:t> de los </a:t>
            </a:r>
            <a:r>
              <a:rPr lang="en-US" sz="4400" dirty="0" err="1" smtClean="0">
                <a:solidFill>
                  <a:srgbClr val="000000"/>
                </a:solidFill>
                <a:latin typeface="Calibri" pitchFamily="34" charset="0"/>
                <a:cs typeface="Microsoft YaHei"/>
              </a:rPr>
              <a:t>nombres</a:t>
            </a:r>
            <a:r>
              <a:rPr lang="en-US" sz="4400" dirty="0" smtClean="0">
                <a:solidFill>
                  <a:srgbClr val="000000"/>
                </a:solidFill>
                <a:latin typeface="Calibri" pitchFamily="34" charset="0"/>
                <a:cs typeface="Microsoft YaHei"/>
              </a:rPr>
              <a:t> (</a:t>
            </a:r>
            <a:r>
              <a:rPr lang="en-US" sz="4400" dirty="0">
                <a:solidFill>
                  <a:srgbClr val="000000"/>
                </a:solidFill>
                <a:latin typeface="Calibri" pitchFamily="34" charset="0"/>
                <a:cs typeface="Microsoft YaHei"/>
              </a:rPr>
              <a:t>RDA 11.2.3)</a:t>
            </a:r>
          </a:p>
        </p:txBody>
      </p:sp>
      <p:sp>
        <p:nvSpPr>
          <p:cNvPr id="205827"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6550" indent="-336550">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smtClean="0">
                <a:solidFill>
                  <a:srgbClr val="000000"/>
                </a:solidFill>
                <a:latin typeface="Calibri" pitchFamily="34" charset="0"/>
                <a:cs typeface="Microsoft YaHei"/>
              </a:rPr>
              <a:t>Las </a:t>
            </a:r>
            <a:r>
              <a:rPr lang="en-US" sz="3200" dirty="0" err="1" smtClean="0">
                <a:solidFill>
                  <a:srgbClr val="000000"/>
                </a:solidFill>
                <a:latin typeface="Calibri" pitchFamily="34" charset="0"/>
                <a:cs typeface="Microsoft YaHei"/>
              </a:rPr>
              <a:t>variantes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pueden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ocurrir</a:t>
            </a:r>
            <a:r>
              <a:rPr lang="en-US" sz="3200" dirty="0" smtClean="0">
                <a:solidFill>
                  <a:srgbClr val="000000"/>
                </a:solidFill>
                <a:latin typeface="Calibri" pitchFamily="34" charset="0"/>
                <a:cs typeface="Microsoft YaHei"/>
              </a:rPr>
              <a:t> en los </a:t>
            </a:r>
            <a:r>
              <a:rPr lang="en-US" sz="3200" dirty="0" err="1" smtClean="0">
                <a:solidFill>
                  <a:srgbClr val="000000"/>
                </a:solidFill>
                <a:latin typeface="Calibri" pitchFamily="34" charset="0"/>
                <a:cs typeface="Microsoft YaHei"/>
              </a:rPr>
              <a:t>nombres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corporaciones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como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sucede</a:t>
            </a:r>
            <a:r>
              <a:rPr lang="en-US" sz="3200" dirty="0" smtClean="0">
                <a:solidFill>
                  <a:srgbClr val="000000"/>
                </a:solidFill>
                <a:latin typeface="Calibri" pitchFamily="34" charset="0"/>
                <a:cs typeface="Microsoft YaHei"/>
              </a:rPr>
              <a:t> con </a:t>
            </a:r>
            <a:r>
              <a:rPr lang="en-US" sz="3200" dirty="0" err="1" smtClean="0">
                <a:solidFill>
                  <a:srgbClr val="000000"/>
                </a:solidFill>
                <a:latin typeface="Calibri" pitchFamily="34" charset="0"/>
                <a:cs typeface="Microsoft YaHei"/>
              </a:rPr>
              <a:t>otros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tipos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nombres</a:t>
            </a:r>
            <a:endParaRPr lang="en-US" sz="3200" dirty="0">
              <a:solidFill>
                <a:srgbClr val="000000"/>
              </a:solidFill>
              <a:latin typeface="Calibri" pitchFamily="34" charset="0"/>
              <a:cs typeface="Microsoft YaHei"/>
            </a:endParaRPr>
          </a:p>
          <a:p>
            <a:pPr marL="336550" indent="-336550">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err="1" smtClean="0">
                <a:solidFill>
                  <a:srgbClr val="000000"/>
                </a:solidFill>
                <a:latin typeface="Calibri" pitchFamily="34" charset="0"/>
                <a:cs typeface="Microsoft YaHei"/>
              </a:rPr>
              <a:t>Registre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variantes</a:t>
            </a:r>
            <a:r>
              <a:rPr lang="en-US" sz="3200" dirty="0" smtClean="0">
                <a:solidFill>
                  <a:srgbClr val="000000"/>
                </a:solidFill>
                <a:latin typeface="Calibri" pitchFamily="34" charset="0"/>
                <a:cs typeface="Microsoft YaHei"/>
              </a:rPr>
              <a:t> de los </a:t>
            </a:r>
            <a:r>
              <a:rPr lang="en-US" sz="3200" dirty="0" err="1" smtClean="0">
                <a:solidFill>
                  <a:srgbClr val="000000"/>
                </a:solidFill>
                <a:latin typeface="Calibri" pitchFamily="34" charset="0"/>
                <a:cs typeface="Microsoft YaHei"/>
              </a:rPr>
              <a:t>nombres</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a:p>
            <a:pPr marL="857250" lvl="1" indent="-320675">
              <a:spcAft>
                <a:spcPts val="1138"/>
              </a:spcAft>
              <a:buClr>
                <a:srgbClr val="000000"/>
              </a:buClr>
              <a:buSzPct val="75000"/>
              <a:buFont typeface="Symbol" pitchFamily="18"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err="1" smtClean="0">
                <a:solidFill>
                  <a:srgbClr val="000000"/>
                </a:solidFill>
                <a:latin typeface="Calibri" pitchFamily="34" charset="0"/>
                <a:cs typeface="Microsoft YaHei"/>
              </a:rPr>
              <a:t>Usadas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por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entidades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corporativas</a:t>
            </a:r>
            <a:endParaRPr lang="en-US" sz="3200" dirty="0">
              <a:solidFill>
                <a:srgbClr val="000000"/>
              </a:solidFill>
              <a:latin typeface="Calibri" pitchFamily="34" charset="0"/>
              <a:cs typeface="Microsoft YaHei"/>
            </a:endParaRPr>
          </a:p>
          <a:p>
            <a:pPr marL="857250" lvl="1" indent="-320675">
              <a:spcAft>
                <a:spcPts val="1138"/>
              </a:spcAft>
              <a:buClr>
                <a:srgbClr val="000000"/>
              </a:buClr>
              <a:buSzPct val="75000"/>
              <a:buFont typeface="Symbol" pitchFamily="18"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err="1" smtClean="0">
                <a:solidFill>
                  <a:srgbClr val="000000"/>
                </a:solidFill>
                <a:latin typeface="Calibri" pitchFamily="34" charset="0"/>
                <a:cs typeface="Microsoft YaHei"/>
              </a:rPr>
              <a:t>Encontradas</a:t>
            </a:r>
            <a:r>
              <a:rPr lang="en-US" sz="3200" dirty="0" smtClean="0">
                <a:solidFill>
                  <a:srgbClr val="000000"/>
                </a:solidFill>
                <a:latin typeface="Calibri" pitchFamily="34" charset="0"/>
                <a:cs typeface="Microsoft YaHei"/>
              </a:rPr>
              <a:t> en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fuentes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referencia</a:t>
            </a:r>
            <a:endParaRPr lang="en-US" sz="3200" dirty="0">
              <a:solidFill>
                <a:srgbClr val="000000"/>
              </a:solidFill>
              <a:latin typeface="Calibri" pitchFamily="34" charset="0"/>
              <a:cs typeface="Microsoft YaHei"/>
            </a:endParaRPr>
          </a:p>
          <a:p>
            <a:pPr marL="857250" lvl="1" indent="-320675">
              <a:spcAft>
                <a:spcPts val="1138"/>
              </a:spcAft>
              <a:buClr>
                <a:srgbClr val="000000"/>
              </a:buClr>
              <a:buSzPct val="75000"/>
              <a:buFont typeface="Symbol" pitchFamily="18"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err="1" smtClean="0">
                <a:solidFill>
                  <a:srgbClr val="000000"/>
                </a:solidFill>
                <a:latin typeface="Calibri" pitchFamily="34" charset="0"/>
                <a:cs typeface="Microsoft YaHei"/>
              </a:rPr>
              <a:t>Aquellas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que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resultan</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diferentes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latinizaciones</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nombre</a:t>
            </a:r>
            <a:endParaRPr lang="en-US" sz="3200" dirty="0">
              <a:solidFill>
                <a:srgbClr val="000000"/>
              </a:solidFill>
              <a:latin typeface="Calibri" pitchFamily="34" charset="0"/>
              <a:cs typeface="Microsoft YaHei"/>
            </a:endParaRPr>
          </a:p>
        </p:txBody>
      </p:sp>
      <p:sp>
        <p:nvSpPr>
          <p:cNvPr id="20582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4B69F761-D7C3-47FC-A369-442E0FF1557C}"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97</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787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a:solidFill>
                  <a:srgbClr val="000000"/>
                </a:solidFill>
                <a:latin typeface="Calibri" pitchFamily="34" charset="0"/>
                <a:cs typeface="Microsoft YaHei"/>
              </a:rPr>
              <a:t>V</a:t>
            </a:r>
            <a:r>
              <a:rPr lang="en-US" sz="4400" dirty="0" err="1" smtClean="0">
                <a:solidFill>
                  <a:srgbClr val="000000"/>
                </a:solidFill>
                <a:latin typeface="Calibri" pitchFamily="34" charset="0"/>
                <a:cs typeface="Microsoft YaHei"/>
              </a:rPr>
              <a:t>ariantes</a:t>
            </a:r>
            <a:r>
              <a:rPr lang="en-US" sz="4400" dirty="0" smtClean="0">
                <a:solidFill>
                  <a:srgbClr val="000000"/>
                </a:solidFill>
                <a:latin typeface="Calibri" pitchFamily="34" charset="0"/>
                <a:cs typeface="Microsoft YaHei"/>
              </a:rPr>
              <a:t> de los </a:t>
            </a:r>
            <a:r>
              <a:rPr lang="en-US" sz="4400" dirty="0" err="1" smtClean="0">
                <a:solidFill>
                  <a:srgbClr val="000000"/>
                </a:solidFill>
                <a:latin typeface="Calibri" pitchFamily="34" charset="0"/>
                <a:cs typeface="Microsoft YaHei"/>
              </a:rPr>
              <a:t>nombres</a:t>
            </a:r>
            <a:r>
              <a:rPr lang="en-US" sz="4400" dirty="0" smtClean="0">
                <a:solidFill>
                  <a:srgbClr val="000000"/>
                </a:solidFill>
                <a:latin typeface="Calibri" pitchFamily="34" charset="0"/>
                <a:cs typeface="Microsoft YaHei"/>
              </a:rPr>
              <a:t> </a:t>
            </a:r>
            <a:r>
              <a:rPr lang="en-US" sz="4400" dirty="0">
                <a:solidFill>
                  <a:srgbClr val="000000"/>
                </a:solidFill>
                <a:latin typeface="Calibri" pitchFamily="34" charset="0"/>
                <a:cs typeface="Microsoft YaHei"/>
              </a:rPr>
              <a:t>(RDA 11.2.3)</a:t>
            </a:r>
          </a:p>
        </p:txBody>
      </p:sp>
      <p:sp>
        <p:nvSpPr>
          <p:cNvPr id="207875"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6550" indent="-336550">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err="1" smtClean="0">
                <a:solidFill>
                  <a:srgbClr val="000000"/>
                </a:solidFill>
                <a:latin typeface="Calibri" pitchFamily="34" charset="0"/>
                <a:cs typeface="Microsoft YaHei"/>
              </a:rPr>
              <a:t>Registro</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variantes</a:t>
            </a:r>
            <a:r>
              <a:rPr lang="en-US" sz="3200" dirty="0" smtClean="0">
                <a:solidFill>
                  <a:srgbClr val="000000"/>
                </a:solidFill>
                <a:latin typeface="Calibri" pitchFamily="34" charset="0"/>
                <a:cs typeface="Microsoft YaHei"/>
              </a:rPr>
              <a:t> de los </a:t>
            </a:r>
            <a:r>
              <a:rPr lang="en-US" sz="3200" dirty="0" err="1" smtClean="0">
                <a:solidFill>
                  <a:srgbClr val="000000"/>
                </a:solidFill>
                <a:latin typeface="Calibri" pitchFamily="34" charset="0"/>
                <a:cs typeface="Microsoft YaHei"/>
              </a:rPr>
              <a:t>nombres</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a:p>
            <a:pPr marL="857250" lvl="1" indent="-320675">
              <a:spcAft>
                <a:spcPts val="1138"/>
              </a:spcAft>
              <a:buClr>
                <a:srgbClr val="000000"/>
              </a:buClr>
              <a:buSzPct val="75000"/>
              <a:buFont typeface="Symbol" pitchFamily="18"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err="1" smtClean="0">
                <a:solidFill>
                  <a:srgbClr val="000000"/>
                </a:solidFill>
                <a:latin typeface="Calibri" pitchFamily="34" charset="0"/>
                <a:cs typeface="Microsoft YaHei"/>
              </a:rPr>
              <a:t>Dé</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forma </a:t>
            </a:r>
            <a:r>
              <a:rPr lang="en-US" sz="3200" dirty="0" err="1" smtClean="0">
                <a:solidFill>
                  <a:srgbClr val="000000"/>
                </a:solidFill>
                <a:latin typeface="Calibri" pitchFamily="34" charset="0"/>
                <a:cs typeface="Microsoft YaHei"/>
              </a:rPr>
              <a:t>directa</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si</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preferido</a:t>
            </a:r>
            <a:r>
              <a:rPr lang="en-US" sz="3200" dirty="0" smtClean="0">
                <a:solidFill>
                  <a:srgbClr val="000000"/>
                </a:solidFill>
                <a:latin typeface="Calibri" pitchFamily="34" charset="0"/>
                <a:cs typeface="Microsoft YaHei"/>
              </a:rPr>
              <a:t> se </a:t>
            </a:r>
            <a:r>
              <a:rPr lang="en-US" sz="3200" dirty="0" err="1" smtClean="0">
                <a:solidFill>
                  <a:srgbClr val="000000"/>
                </a:solidFill>
                <a:latin typeface="Calibri" pitchFamily="34" charset="0"/>
                <a:cs typeface="Microsoft YaHei"/>
              </a:rPr>
              <a:t>registra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como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subdivisión</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entidad</a:t>
            </a:r>
            <a:r>
              <a:rPr lang="en-US" sz="3200" dirty="0" smtClean="0">
                <a:solidFill>
                  <a:srgbClr val="000000"/>
                </a:solidFill>
                <a:latin typeface="Calibri" pitchFamily="34" charset="0"/>
                <a:cs typeface="Microsoft YaHei"/>
              </a:rPr>
              <a:t> superior o </a:t>
            </a:r>
            <a:r>
              <a:rPr lang="en-US" sz="3200" dirty="0" err="1" smtClean="0">
                <a:solidFill>
                  <a:srgbClr val="000000"/>
                </a:solidFill>
                <a:latin typeface="Calibri" pitchFamily="34" charset="0"/>
                <a:cs typeface="Microsoft YaHei"/>
              </a:rPr>
              <a:t>relacionada</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a:p>
            <a:pPr marL="857250" lvl="1" indent="-320675">
              <a:spcAft>
                <a:spcPts val="1138"/>
              </a:spcAft>
              <a:buClr>
                <a:srgbClr val="000000"/>
              </a:buClr>
              <a:buSzPct val="75000"/>
              <a:buFont typeface="Symbol" pitchFamily="18"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err="1" smtClean="0">
                <a:solidFill>
                  <a:srgbClr val="000000"/>
                </a:solidFill>
                <a:latin typeface="Calibri" pitchFamily="34" charset="0"/>
                <a:cs typeface="Microsoft YaHei"/>
              </a:rPr>
              <a:t>Dé</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como</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subdivisión</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una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entidad</a:t>
            </a:r>
            <a:r>
              <a:rPr lang="en-US" sz="3200" dirty="0" smtClean="0">
                <a:solidFill>
                  <a:srgbClr val="000000"/>
                </a:solidFill>
                <a:latin typeface="Calibri" pitchFamily="34" charset="0"/>
                <a:cs typeface="Microsoft YaHei"/>
              </a:rPr>
              <a:t>  superior o </a:t>
            </a:r>
            <a:r>
              <a:rPr lang="en-US" sz="3200" dirty="0" err="1" smtClean="0">
                <a:solidFill>
                  <a:srgbClr val="000000"/>
                </a:solidFill>
                <a:latin typeface="Calibri" pitchFamily="34" charset="0"/>
                <a:cs typeface="Microsoft YaHei"/>
              </a:rPr>
              <a:t>relacionada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si</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preferido</a:t>
            </a:r>
            <a:r>
              <a:rPr lang="en-US" sz="3200" dirty="0" smtClean="0">
                <a:solidFill>
                  <a:srgbClr val="000000"/>
                </a:solidFill>
                <a:latin typeface="Calibri" pitchFamily="34" charset="0"/>
                <a:cs typeface="Microsoft YaHei"/>
              </a:rPr>
              <a:t> se </a:t>
            </a:r>
            <a:r>
              <a:rPr lang="en-US" sz="3200" dirty="0" err="1" smtClean="0">
                <a:solidFill>
                  <a:srgbClr val="000000"/>
                </a:solidFill>
                <a:latin typeface="Calibri" pitchFamily="34" charset="0"/>
                <a:cs typeface="Microsoft YaHei"/>
              </a:rPr>
              <a:t>registra</a:t>
            </a:r>
            <a:r>
              <a:rPr lang="en-US" sz="3200" dirty="0" smtClean="0">
                <a:solidFill>
                  <a:srgbClr val="000000"/>
                </a:solidFill>
                <a:latin typeface="Calibri" pitchFamily="34" charset="0"/>
                <a:cs typeface="Microsoft YaHei"/>
              </a:rPr>
              <a:t> en forma </a:t>
            </a:r>
            <a:r>
              <a:rPr lang="en-US" sz="3200" dirty="0" err="1" smtClean="0">
                <a:solidFill>
                  <a:srgbClr val="000000"/>
                </a:solidFill>
                <a:latin typeface="Calibri" pitchFamily="34" charset="0"/>
                <a:cs typeface="Microsoft YaHei"/>
              </a:rPr>
              <a:t>directa</a:t>
            </a:r>
            <a:r>
              <a:rPr lang="en-US" sz="3200" dirty="0" smtClean="0">
                <a:solidFill>
                  <a:srgbClr val="000000"/>
                </a:solidFill>
                <a:latin typeface="Calibri" pitchFamily="34" charset="0"/>
                <a:cs typeface="Microsoft YaHei"/>
              </a:rPr>
              <a:t>. </a:t>
            </a:r>
            <a:endParaRPr lang="en-US" sz="3200" dirty="0">
              <a:solidFill>
                <a:srgbClr val="000000"/>
              </a:solidFill>
              <a:latin typeface="Calibri" pitchFamily="34" charset="0"/>
              <a:cs typeface="Microsoft YaHei"/>
            </a:endParaRPr>
          </a:p>
        </p:txBody>
      </p:sp>
      <p:sp>
        <p:nvSpPr>
          <p:cNvPr id="20787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0787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21A523B-101B-46E4-9917-CD7538248C1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98</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9922"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Variantes</a:t>
            </a:r>
            <a:r>
              <a:rPr lang="en-US" sz="4400" dirty="0" smtClean="0">
                <a:solidFill>
                  <a:srgbClr val="000000"/>
                </a:solidFill>
                <a:latin typeface="Calibri" pitchFamily="34" charset="0"/>
                <a:cs typeface="Microsoft YaHei"/>
              </a:rPr>
              <a:t> de los </a:t>
            </a:r>
            <a:r>
              <a:rPr lang="en-US" sz="4400" dirty="0" err="1" smtClean="0">
                <a:solidFill>
                  <a:srgbClr val="000000"/>
                </a:solidFill>
                <a:latin typeface="Calibri" pitchFamily="34" charset="0"/>
                <a:cs typeface="Microsoft YaHei"/>
              </a:rPr>
              <a:t>nombres</a:t>
            </a:r>
            <a:r>
              <a:rPr lang="en-US" sz="4400" dirty="0" smtClean="0">
                <a:solidFill>
                  <a:srgbClr val="000000"/>
                </a:solidFill>
                <a:latin typeface="Calibri" pitchFamily="34" charset="0"/>
                <a:cs typeface="Microsoft YaHei"/>
              </a:rPr>
              <a:t> (RDA </a:t>
            </a:r>
            <a:r>
              <a:rPr lang="en-US" sz="4400" dirty="0">
                <a:solidFill>
                  <a:srgbClr val="000000"/>
                </a:solidFill>
                <a:latin typeface="Calibri" pitchFamily="34" charset="0"/>
                <a:cs typeface="Microsoft YaHei"/>
              </a:rPr>
              <a:t>11.2.3)</a:t>
            </a:r>
          </a:p>
        </p:txBody>
      </p:sp>
      <p:sp>
        <p:nvSpPr>
          <p:cNvPr id="209923" name="Text Box 2"/>
          <p:cNvSpPr txBox="1">
            <a:spLocks noChangeArrowheads="1"/>
          </p:cNvSpPr>
          <p:nvPr/>
        </p:nvSpPr>
        <p:spPr bwMode="auto">
          <a:xfrm>
            <a:off x="457200" y="1600200"/>
            <a:ext cx="8229600" cy="4648200"/>
          </a:xfrm>
          <a:prstGeom prst="rect">
            <a:avLst/>
          </a:prstGeom>
          <a:noFill/>
          <a:ln w="9525">
            <a:noFill/>
            <a:miter lim="800000"/>
            <a:headEnd/>
            <a:tailEnd/>
          </a:ln>
        </p:spPr>
        <p:txBody>
          <a:bodyPr lIns="90000" tIns="45000" rIns="90000" bIns="45000"/>
          <a:lstStyle/>
          <a:p>
            <a:pPr>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a:solidFill>
                  <a:srgbClr val="000000"/>
                </a:solidFill>
                <a:latin typeface="Calibri" pitchFamily="34" charset="0"/>
                <a:cs typeface="Microsoft YaHei"/>
              </a:rPr>
              <a:t> </a:t>
            </a:r>
            <a:r>
              <a:rPr lang="en-US" sz="3200" dirty="0" smtClean="0">
                <a:solidFill>
                  <a:srgbClr val="000000"/>
                </a:solidFill>
                <a:latin typeface="Calibri" pitchFamily="34" charset="0"/>
                <a:cs typeface="Microsoft YaHei"/>
              </a:rPr>
              <a:t>Las </a:t>
            </a:r>
            <a:r>
              <a:rPr lang="en-US" sz="3200" dirty="0" err="1" smtClean="0">
                <a:solidFill>
                  <a:srgbClr val="000000"/>
                </a:solidFill>
                <a:latin typeface="Calibri" pitchFamily="34" charset="0"/>
                <a:cs typeface="Microsoft YaHei"/>
              </a:rPr>
              <a:t>variantes</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losnombres</a:t>
            </a:r>
            <a:r>
              <a:rPr lang="en-US" sz="3200" dirty="0" smtClean="0">
                <a:solidFill>
                  <a:srgbClr val="000000"/>
                </a:solidFill>
                <a:latin typeface="Calibri" pitchFamily="34" charset="0"/>
                <a:cs typeface="Microsoft YaHei"/>
              </a:rPr>
              <a:t> se </a:t>
            </a:r>
            <a:r>
              <a:rPr lang="en-US" sz="3200" dirty="0" err="1" smtClean="0">
                <a:solidFill>
                  <a:srgbClr val="000000"/>
                </a:solidFill>
                <a:latin typeface="Calibri" pitchFamily="34" charset="0"/>
                <a:cs typeface="Microsoft YaHei"/>
              </a:rPr>
              <a:t>registran</a:t>
            </a:r>
            <a:r>
              <a:rPr lang="en-US" sz="3200" dirty="0" smtClean="0">
                <a:solidFill>
                  <a:srgbClr val="000000"/>
                </a:solidFill>
                <a:latin typeface="Calibri" pitchFamily="34" charset="0"/>
                <a:cs typeface="Microsoft YaHei"/>
              </a:rPr>
              <a:t> en el </a:t>
            </a:r>
            <a:r>
              <a:rPr lang="en-US" sz="3200" dirty="0" err="1" smtClean="0">
                <a:solidFill>
                  <a:srgbClr val="000000"/>
                </a:solidFill>
                <a:latin typeface="Calibri" pitchFamily="34" charset="0"/>
                <a:cs typeface="Microsoft YaHei"/>
              </a:rPr>
              <a:t>subcampo</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a </a:t>
            </a:r>
            <a:r>
              <a:rPr lang="en-US" sz="3200" dirty="0" smtClean="0">
                <a:solidFill>
                  <a:srgbClr val="000000"/>
                </a:solidFill>
                <a:latin typeface="Calibri" pitchFamily="34" charset="0"/>
                <a:cs typeface="Microsoft YaHei"/>
              </a:rPr>
              <a:t>del campo MARC </a:t>
            </a:r>
            <a:r>
              <a:rPr lang="en-US" sz="3200" dirty="0">
                <a:solidFill>
                  <a:srgbClr val="000000"/>
                </a:solidFill>
                <a:latin typeface="Calibri" pitchFamily="34" charset="0"/>
                <a:cs typeface="Microsoft YaHei"/>
              </a:rPr>
              <a:t>410 </a:t>
            </a:r>
            <a:r>
              <a:rPr lang="en-US" sz="3200" dirty="0" smtClean="0">
                <a:solidFill>
                  <a:srgbClr val="000000"/>
                </a:solidFill>
                <a:latin typeface="Calibri" pitchFamily="34" charset="0"/>
                <a:cs typeface="Microsoft YaHei"/>
              </a:rPr>
              <a:t>o del campo 411</a:t>
            </a:r>
            <a:endParaRPr lang="en-US" sz="3200" dirty="0">
              <a:solidFill>
                <a:srgbClr val="000000"/>
              </a:solidFill>
              <a:latin typeface="Calibri" pitchFamily="34" charset="0"/>
              <a:cs typeface="Microsoft YaHei"/>
            </a:endParaRPr>
          </a:p>
          <a:p>
            <a:pPr>
              <a:spcAft>
                <a:spcPts val="1425"/>
              </a:spcAft>
              <a:buSzPct val="10000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110 2_ United Nations</a:t>
            </a:r>
          </a:p>
          <a:p>
            <a:pPr>
              <a:spcAft>
                <a:spcPts val="1425"/>
              </a:spcAft>
              <a:buSzPct val="10000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410 2_ UNO</a:t>
            </a:r>
          </a:p>
          <a:p>
            <a:pPr>
              <a:spcAft>
                <a:spcPts val="1425"/>
              </a:spcAft>
              <a:buSzPct val="10000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410 2_ </a:t>
            </a:r>
            <a:r>
              <a:rPr lang="en-US" sz="2800" dirty="0" err="1">
                <a:solidFill>
                  <a:srgbClr val="000000"/>
                </a:solidFill>
                <a:latin typeface="Calibri" pitchFamily="34" charset="0"/>
                <a:cs typeface="Microsoft YaHei"/>
              </a:rPr>
              <a:t>Naciones</a:t>
            </a:r>
            <a:r>
              <a:rPr lang="en-US" sz="2800" dirty="0">
                <a:solidFill>
                  <a:srgbClr val="000000"/>
                </a:solidFill>
                <a:latin typeface="Calibri" pitchFamily="34" charset="0"/>
                <a:cs typeface="Microsoft YaHei"/>
              </a:rPr>
              <a:t> </a:t>
            </a:r>
            <a:r>
              <a:rPr lang="en-US" sz="2800" dirty="0" err="1">
                <a:solidFill>
                  <a:srgbClr val="000000"/>
                </a:solidFill>
                <a:latin typeface="Calibri" pitchFamily="34" charset="0"/>
                <a:cs typeface="Microsoft YaHei"/>
              </a:rPr>
              <a:t>Unidas</a:t>
            </a:r>
            <a:endParaRPr lang="en-US" sz="2800" dirty="0">
              <a:solidFill>
                <a:srgbClr val="000000"/>
              </a:solidFill>
              <a:latin typeface="Calibri" pitchFamily="34" charset="0"/>
              <a:cs typeface="Microsoft YaHei"/>
            </a:endParaRPr>
          </a:p>
          <a:p>
            <a:pPr>
              <a:spcAft>
                <a:spcPts val="1425"/>
              </a:spcAft>
              <a:buSzPct val="10000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410 2_</a:t>
            </a:r>
            <a:r>
              <a:rPr lang="en-US" sz="2800" b="1" dirty="0">
                <a:solidFill>
                  <a:srgbClr val="000000"/>
                </a:solidFill>
                <a:latin typeface="Calibri" pitchFamily="34" charset="0"/>
                <a:cs typeface="Microsoft YaHei"/>
              </a:rPr>
              <a:t> </a:t>
            </a:r>
            <a:r>
              <a:rPr lang="ar-SA" sz="2800" dirty="0">
                <a:solidFill>
                  <a:srgbClr val="000000"/>
                </a:solidFill>
                <a:latin typeface="Calibri" pitchFamily="34" charset="0"/>
                <a:cs typeface="Microsoft YaHei"/>
              </a:rPr>
              <a:t>سازمان ملل متحد</a:t>
            </a:r>
            <a:endParaRPr lang="en-US" sz="2800" dirty="0">
              <a:solidFill>
                <a:srgbClr val="000000"/>
              </a:solidFill>
              <a:latin typeface="Calibri" pitchFamily="34" charset="0"/>
              <a:cs typeface="Microsoft YaHei"/>
            </a:endParaRPr>
          </a:p>
          <a:p>
            <a:pPr>
              <a:spcAft>
                <a:spcPts val="1425"/>
              </a:spcAft>
              <a:buSzPct val="10000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410 2_ </a:t>
            </a:r>
            <a:r>
              <a:rPr lang="az-Latn-AZ" sz="2800" dirty="0">
                <a:solidFill>
                  <a:srgbClr val="000000"/>
                </a:solidFill>
                <a:latin typeface="Calibri" pitchFamily="34" charset="0"/>
                <a:cs typeface="Microsoft YaHei"/>
              </a:rPr>
              <a:t>Организация Объединённых Наций</a:t>
            </a:r>
            <a:r>
              <a:rPr lang="en-US" sz="2800" dirty="0">
                <a:solidFill>
                  <a:srgbClr val="000000"/>
                </a:solidFill>
                <a:latin typeface="Calibri" pitchFamily="34" charset="0"/>
                <a:cs typeface="Microsoft YaHei"/>
              </a:rPr>
              <a:t>  </a:t>
            </a:r>
          </a:p>
          <a:p>
            <a:pPr>
              <a:spcAft>
                <a:spcPts val="1425"/>
              </a:spcAft>
              <a:buSzPct val="10000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    						etc. ...</a:t>
            </a:r>
          </a:p>
        </p:txBody>
      </p:sp>
      <p:sp>
        <p:nvSpPr>
          <p:cNvPr id="20992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0992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EA940C25-9E16-4D2E-A84D-80E6C8CAD471}"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99</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1970"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Variantes</a:t>
            </a:r>
            <a:r>
              <a:rPr lang="en-US" sz="4400" dirty="0" smtClean="0">
                <a:solidFill>
                  <a:srgbClr val="000000"/>
                </a:solidFill>
                <a:latin typeface="Calibri" pitchFamily="34" charset="0"/>
                <a:cs typeface="Microsoft YaHei"/>
              </a:rPr>
              <a:t> de los </a:t>
            </a:r>
            <a:r>
              <a:rPr lang="en-US" sz="4400" dirty="0" err="1" smtClean="0">
                <a:solidFill>
                  <a:srgbClr val="000000"/>
                </a:solidFill>
                <a:latin typeface="Calibri" pitchFamily="34" charset="0"/>
                <a:cs typeface="Microsoft YaHei"/>
              </a:rPr>
              <a:t>nombres</a:t>
            </a:r>
            <a:r>
              <a:rPr lang="en-US" sz="4400" dirty="0" smtClean="0">
                <a:solidFill>
                  <a:srgbClr val="000000"/>
                </a:solidFill>
                <a:latin typeface="Calibri" pitchFamily="34" charset="0"/>
                <a:cs typeface="Microsoft YaHei"/>
              </a:rPr>
              <a:t>  </a:t>
            </a:r>
            <a:r>
              <a:rPr lang="en-US" sz="4400" dirty="0">
                <a:solidFill>
                  <a:srgbClr val="000000"/>
                </a:solidFill>
                <a:latin typeface="Calibri" pitchFamily="34" charset="0"/>
                <a:cs typeface="Microsoft YaHei"/>
              </a:rPr>
              <a:t>(RDA 11.2.3)</a:t>
            </a:r>
          </a:p>
        </p:txBody>
      </p:sp>
      <p:sp>
        <p:nvSpPr>
          <p:cNvPr id="211971" name="Text Box 2"/>
          <p:cNvSpPr txBox="1">
            <a:spLocks noChangeArrowheads="1"/>
          </p:cNvSpPr>
          <p:nvPr/>
        </p:nvSpPr>
        <p:spPr bwMode="auto">
          <a:xfrm>
            <a:off x="457200" y="1600200"/>
            <a:ext cx="8229600" cy="4648200"/>
          </a:xfrm>
          <a:prstGeom prst="rect">
            <a:avLst/>
          </a:prstGeom>
          <a:noFill/>
          <a:ln w="9525">
            <a:noFill/>
            <a:miter lim="800000"/>
            <a:headEnd/>
            <a:tailEnd/>
          </a:ln>
        </p:spPr>
        <p:txBody>
          <a:bodyPr lIns="90000" tIns="45000" rIns="90000" bIns="45000"/>
          <a:lstStyle/>
          <a:p>
            <a:pPr>
              <a:spcBef>
                <a:spcPts val="638"/>
              </a:spcBef>
              <a:spcAft>
                <a:spcPts val="1425"/>
              </a:spcAft>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err="1" smtClean="0">
                <a:solidFill>
                  <a:srgbClr val="000000"/>
                </a:solidFill>
                <a:latin typeface="Calibri" pitchFamily="34" charset="0"/>
                <a:cs typeface="Microsoft YaHei"/>
              </a:rPr>
              <a:t>Otras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variantes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posibles</a:t>
            </a:r>
            <a:r>
              <a:rPr lang="en-US" sz="3200" dirty="0" smtClean="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a:p>
            <a:pPr>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Formas</a:t>
            </a:r>
            <a:r>
              <a:rPr lang="en-US" sz="2800" dirty="0" smtClean="0">
                <a:solidFill>
                  <a:srgbClr val="000000"/>
                </a:solidFill>
                <a:latin typeface="Calibri" pitchFamily="34" charset="0"/>
                <a:cs typeface="Microsoft YaHei"/>
              </a:rPr>
              <a:t> </a:t>
            </a:r>
            <a:r>
              <a:rPr lang="en-US" sz="2800" dirty="0" err="1" smtClean="0">
                <a:solidFill>
                  <a:srgbClr val="000000"/>
                </a:solidFill>
                <a:latin typeface="Calibri" pitchFamily="34" charset="0"/>
                <a:cs typeface="Microsoft YaHei"/>
              </a:rPr>
              <a:t>escritas</a:t>
            </a:r>
            <a:r>
              <a:rPr lang="en-US" sz="2800" dirty="0" smtClean="0">
                <a:solidFill>
                  <a:srgbClr val="000000"/>
                </a:solidFill>
                <a:latin typeface="Calibri" pitchFamily="34" charset="0"/>
                <a:cs typeface="Microsoft YaHei"/>
              </a:rPr>
              <a:t> en forma </a:t>
            </a:r>
            <a:r>
              <a:rPr lang="en-US" sz="2800" dirty="0" err="1" smtClean="0">
                <a:solidFill>
                  <a:srgbClr val="000000"/>
                </a:solidFill>
                <a:latin typeface="Calibri" pitchFamily="34" charset="0"/>
                <a:cs typeface="Microsoft YaHei"/>
              </a:rPr>
              <a:t>completa</a:t>
            </a:r>
            <a:endParaRPr lang="en-US" sz="2800" dirty="0">
              <a:solidFill>
                <a:srgbClr val="000000"/>
              </a:solidFill>
              <a:latin typeface="Calibri" pitchFamily="34" charset="0"/>
              <a:cs typeface="Microsoft YaHei"/>
            </a:endParaRPr>
          </a:p>
          <a:p>
            <a:pPr marL="406400" lvl="1" indent="0">
              <a:spcBef>
                <a:spcPts val="638"/>
              </a:spcBef>
              <a:spcAft>
                <a:spcPts val="1425"/>
              </a:spcAft>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	110 2_ </a:t>
            </a:r>
            <a:r>
              <a:rPr lang="en-US" sz="2800" dirty="0" err="1">
                <a:solidFill>
                  <a:srgbClr val="000000"/>
                </a:solidFill>
                <a:latin typeface="Calibri" pitchFamily="34" charset="0"/>
                <a:cs typeface="Microsoft YaHei"/>
              </a:rPr>
              <a:t>Euratom</a:t>
            </a:r>
            <a:endParaRPr lang="en-US" sz="2800" dirty="0">
              <a:solidFill>
                <a:srgbClr val="000000"/>
              </a:solidFill>
              <a:latin typeface="Calibri" pitchFamily="34" charset="0"/>
              <a:cs typeface="Microsoft YaHei"/>
            </a:endParaRPr>
          </a:p>
          <a:p>
            <a:pPr marL="806450" lvl="2" indent="0">
              <a:spcBef>
                <a:spcPts val="638"/>
              </a:spcBef>
              <a:spcAft>
                <a:spcPts val="1425"/>
              </a:spcAft>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410  2_ European Atomic Energy Community</a:t>
            </a:r>
          </a:p>
          <a:p>
            <a:pPr>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err="1" smtClean="0">
                <a:solidFill>
                  <a:srgbClr val="000000"/>
                </a:solidFill>
                <a:latin typeface="Calibri" pitchFamily="34" charset="0"/>
                <a:cs typeface="Microsoft YaHei"/>
              </a:rPr>
              <a:t>Formas</a:t>
            </a:r>
            <a:r>
              <a:rPr lang="en-US" sz="2800" dirty="0" smtClean="0">
                <a:solidFill>
                  <a:srgbClr val="000000"/>
                </a:solidFill>
                <a:latin typeface="Calibri" pitchFamily="34" charset="0"/>
                <a:cs typeface="Microsoft YaHei"/>
              </a:rPr>
              <a:t> </a:t>
            </a:r>
            <a:r>
              <a:rPr lang="en-US" sz="2800" dirty="0" err="1">
                <a:solidFill>
                  <a:srgbClr val="000000"/>
                </a:solidFill>
                <a:latin typeface="Calibri" pitchFamily="34" charset="0"/>
                <a:cs typeface="Microsoft YaHei"/>
              </a:rPr>
              <a:t>a</a:t>
            </a:r>
            <a:r>
              <a:rPr lang="en-US" sz="2800" dirty="0" err="1" smtClean="0">
                <a:solidFill>
                  <a:srgbClr val="000000"/>
                </a:solidFill>
                <a:latin typeface="Calibri" pitchFamily="34" charset="0"/>
                <a:cs typeface="Microsoft YaHei"/>
              </a:rPr>
              <a:t>breviadas</a:t>
            </a:r>
            <a:r>
              <a:rPr lang="en-US" sz="2800" dirty="0" smtClean="0">
                <a:solidFill>
                  <a:srgbClr val="000000"/>
                </a:solidFill>
                <a:latin typeface="Calibri" pitchFamily="34" charset="0"/>
                <a:cs typeface="Microsoft YaHei"/>
              </a:rPr>
              <a:t> </a:t>
            </a:r>
            <a:endParaRPr lang="en-US" sz="2800" dirty="0">
              <a:solidFill>
                <a:srgbClr val="000000"/>
              </a:solidFill>
              <a:latin typeface="Calibri" pitchFamily="34" charset="0"/>
              <a:cs typeface="Microsoft YaHei"/>
            </a:endParaRPr>
          </a:p>
          <a:p>
            <a:pPr marL="806450" lvl="2" indent="0">
              <a:spcBef>
                <a:spcPts val="638"/>
              </a:spcBef>
              <a:spcAft>
                <a:spcPts val="1425"/>
              </a:spcAft>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110 2_ European Economic Community</a:t>
            </a:r>
          </a:p>
          <a:p>
            <a:pPr marL="863600" lvl="3" indent="0">
              <a:spcBef>
                <a:spcPts val="638"/>
              </a:spcBef>
              <a:spcAft>
                <a:spcPts val="1425"/>
              </a:spcAft>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410 2_ EEC</a:t>
            </a:r>
          </a:p>
        </p:txBody>
      </p:sp>
      <p:sp>
        <p:nvSpPr>
          <p:cNvPr id="21197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1197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3328721C-834D-4DA5-A823-8CB9B1D6AB6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100</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4018" name="Text Box 1"/>
          <p:cNvSpPr txBox="1">
            <a:spLocks noChangeArrowheads="1"/>
          </p:cNvSpPr>
          <p:nvPr/>
        </p:nvSpPr>
        <p:spPr bwMode="auto">
          <a:xfrm>
            <a:off x="457200" y="0"/>
            <a:ext cx="8229600" cy="8382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Variantes</a:t>
            </a:r>
            <a:r>
              <a:rPr lang="en-US" sz="4400" dirty="0" smtClean="0">
                <a:solidFill>
                  <a:srgbClr val="000000"/>
                </a:solidFill>
                <a:latin typeface="Calibri" pitchFamily="34" charset="0"/>
                <a:cs typeface="Microsoft YaHei"/>
              </a:rPr>
              <a:t> de los </a:t>
            </a:r>
            <a:r>
              <a:rPr lang="en-US" sz="4400" dirty="0" err="1" smtClean="0">
                <a:solidFill>
                  <a:srgbClr val="000000"/>
                </a:solidFill>
                <a:latin typeface="Calibri" pitchFamily="34" charset="0"/>
                <a:cs typeface="Microsoft YaHei"/>
              </a:rPr>
              <a:t>nombres</a:t>
            </a:r>
            <a:r>
              <a:rPr lang="en-US" sz="4400" dirty="0" smtClean="0">
                <a:solidFill>
                  <a:srgbClr val="000000"/>
                </a:solidFill>
                <a:latin typeface="Calibri" pitchFamily="34" charset="0"/>
                <a:cs typeface="Microsoft YaHei"/>
              </a:rPr>
              <a:t> </a:t>
            </a:r>
            <a:r>
              <a:rPr lang="en-US" sz="4400" dirty="0">
                <a:solidFill>
                  <a:srgbClr val="000000"/>
                </a:solidFill>
                <a:latin typeface="Calibri" pitchFamily="34" charset="0"/>
                <a:cs typeface="Microsoft YaHei"/>
              </a:rPr>
              <a:t>(RDA 11.2.3)</a:t>
            </a:r>
          </a:p>
        </p:txBody>
      </p:sp>
      <p:sp>
        <p:nvSpPr>
          <p:cNvPr id="214019" name="Text Box 2"/>
          <p:cNvSpPr txBox="1">
            <a:spLocks noChangeArrowheads="1"/>
          </p:cNvSpPr>
          <p:nvPr/>
        </p:nvSpPr>
        <p:spPr bwMode="auto">
          <a:xfrm>
            <a:off x="457200" y="1371600"/>
            <a:ext cx="8458200" cy="5181600"/>
          </a:xfrm>
          <a:prstGeom prst="rect">
            <a:avLst/>
          </a:prstGeom>
          <a:noFill/>
          <a:ln w="9525">
            <a:noFill/>
            <a:miter lim="800000"/>
            <a:headEnd/>
            <a:tailEnd/>
          </a:ln>
        </p:spPr>
        <p:txBody>
          <a:bodyPr lIns="90000" tIns="45000" rIns="90000" bIns="45000"/>
          <a:lstStyle/>
          <a:p>
            <a:pPr>
              <a:spcBef>
                <a:spcPts val="638"/>
              </a:spcBef>
              <a:spcAft>
                <a:spcPts val="1425"/>
              </a:spcAft>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err="1" smtClean="0">
                <a:solidFill>
                  <a:schemeClr val="tx1"/>
                </a:solidFill>
                <a:latin typeface="Calibri" pitchFamily="34" charset="0"/>
                <a:cs typeface="Microsoft YaHei"/>
              </a:rPr>
              <a:t>Otras</a:t>
            </a:r>
            <a:r>
              <a:rPr lang="en-US" sz="3200" dirty="0" smtClean="0">
                <a:solidFill>
                  <a:schemeClr val="tx1"/>
                </a:solidFill>
                <a:latin typeface="Calibri" pitchFamily="34" charset="0"/>
                <a:cs typeface="Microsoft YaHei"/>
              </a:rPr>
              <a:t> </a:t>
            </a:r>
            <a:r>
              <a:rPr lang="en-US" sz="3200" dirty="0" err="1" smtClean="0">
                <a:solidFill>
                  <a:schemeClr val="tx1"/>
                </a:solidFill>
                <a:latin typeface="Calibri" pitchFamily="34" charset="0"/>
                <a:cs typeface="Microsoft YaHei"/>
              </a:rPr>
              <a:t>variantes</a:t>
            </a:r>
            <a:r>
              <a:rPr lang="en-US" sz="3200" dirty="0" smtClean="0">
                <a:solidFill>
                  <a:schemeClr val="tx1"/>
                </a:solidFill>
                <a:latin typeface="Calibri" pitchFamily="34" charset="0"/>
                <a:cs typeface="Microsoft YaHei"/>
              </a:rPr>
              <a:t> </a:t>
            </a:r>
            <a:r>
              <a:rPr lang="en-US" sz="3200" dirty="0" err="1" smtClean="0">
                <a:solidFill>
                  <a:schemeClr val="tx1"/>
                </a:solidFill>
                <a:latin typeface="Calibri" pitchFamily="34" charset="0"/>
                <a:cs typeface="Microsoft YaHei"/>
              </a:rPr>
              <a:t>posibles</a:t>
            </a:r>
            <a:r>
              <a:rPr lang="en-US" sz="3200" dirty="0" smtClean="0">
                <a:solidFill>
                  <a:schemeClr val="tx1"/>
                </a:solidFill>
                <a:latin typeface="Calibri" pitchFamily="34" charset="0"/>
                <a:cs typeface="Microsoft YaHei"/>
              </a:rPr>
              <a:t>:</a:t>
            </a:r>
            <a:endParaRPr lang="en-US" sz="3200" dirty="0">
              <a:solidFill>
                <a:schemeClr val="tx1"/>
              </a:solidFill>
              <a:latin typeface="Calibri" pitchFamily="34" charset="0"/>
              <a:cs typeface="Microsoft YaHei"/>
            </a:endParaRPr>
          </a:p>
          <a:p>
            <a:pPr marL="463550" lvl="1" indent="-457200">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err="1" smtClean="0">
                <a:solidFill>
                  <a:schemeClr val="tx1"/>
                </a:solidFill>
                <a:latin typeface="Calibri" pitchFamily="34" charset="0"/>
                <a:cs typeface="Microsoft YaHei"/>
              </a:rPr>
              <a:t>Símbolos</a:t>
            </a:r>
            <a:r>
              <a:rPr lang="en-US" sz="2800" dirty="0" smtClean="0">
                <a:solidFill>
                  <a:schemeClr val="tx1"/>
                </a:solidFill>
                <a:latin typeface="Calibri" pitchFamily="34" charset="0"/>
                <a:cs typeface="Microsoft YaHei"/>
              </a:rPr>
              <a:t> y </a:t>
            </a:r>
            <a:r>
              <a:rPr lang="en-US" sz="2800" dirty="0" err="1" smtClean="0">
                <a:solidFill>
                  <a:schemeClr val="tx1"/>
                </a:solidFill>
                <a:latin typeface="Calibri" pitchFamily="34" charset="0"/>
                <a:cs typeface="Microsoft YaHei"/>
              </a:rPr>
              <a:t>números</a:t>
            </a:r>
            <a:r>
              <a:rPr lang="en-US" sz="2800" dirty="0" smtClean="0">
                <a:solidFill>
                  <a:schemeClr val="tx1"/>
                </a:solidFill>
                <a:latin typeface="Calibri" pitchFamily="34" charset="0"/>
                <a:cs typeface="Microsoft YaHei"/>
              </a:rPr>
              <a:t>:</a:t>
            </a:r>
            <a:endParaRPr lang="en-US" sz="2800" dirty="0">
              <a:solidFill>
                <a:schemeClr val="tx1"/>
              </a:solidFill>
              <a:latin typeface="Calibri" pitchFamily="34" charset="0"/>
              <a:cs typeface="Microsoft YaHei"/>
            </a:endParaRPr>
          </a:p>
          <a:p>
            <a:pPr marL="406400" lvl="2" indent="0">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110 2_  Third &amp; Elm Press</a:t>
            </a:r>
          </a:p>
          <a:p>
            <a:pPr marL="406400" lvl="2" indent="0">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3rd &amp; Elm Press</a:t>
            </a:r>
          </a:p>
          <a:p>
            <a:pPr marL="406400" lvl="2" indent="0">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Third and Elm Press</a:t>
            </a:r>
          </a:p>
          <a:p>
            <a:pPr marL="406400" lvl="2" indent="0">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1400" dirty="0">
              <a:solidFill>
                <a:schemeClr val="tx1"/>
              </a:solidFill>
              <a:latin typeface="Calibri" pitchFamily="34" charset="0"/>
              <a:cs typeface="Microsoft YaHei"/>
            </a:endParaRPr>
          </a:p>
          <a:p>
            <a:pPr marL="463550" lvl="1" indent="-457200">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err="1" smtClean="0">
                <a:solidFill>
                  <a:schemeClr val="tx1"/>
                </a:solidFill>
                <a:latin typeface="Calibri" pitchFamily="34" charset="0"/>
                <a:cs typeface="Microsoft YaHei"/>
              </a:rPr>
              <a:t>Formas</a:t>
            </a:r>
            <a:r>
              <a:rPr lang="en-US" sz="2800" dirty="0" smtClean="0">
                <a:solidFill>
                  <a:schemeClr val="tx1"/>
                </a:solidFill>
                <a:latin typeface="Calibri" pitchFamily="34" charset="0"/>
                <a:cs typeface="Microsoft YaHei"/>
              </a:rPr>
              <a:t> </a:t>
            </a:r>
            <a:r>
              <a:rPr lang="en-US" sz="2800" dirty="0" err="1" smtClean="0">
                <a:solidFill>
                  <a:schemeClr val="tx1"/>
                </a:solidFill>
                <a:latin typeface="Calibri" pitchFamily="34" charset="0"/>
                <a:cs typeface="Microsoft YaHei"/>
              </a:rPr>
              <a:t>más</a:t>
            </a:r>
            <a:r>
              <a:rPr lang="en-US" sz="2800" dirty="0" smtClean="0">
                <a:solidFill>
                  <a:schemeClr val="tx1"/>
                </a:solidFill>
                <a:latin typeface="Calibri" pitchFamily="34" charset="0"/>
                <a:cs typeface="Microsoft YaHei"/>
              </a:rPr>
              <a:t> </a:t>
            </a:r>
            <a:r>
              <a:rPr lang="en-US" sz="2800" dirty="0" err="1" smtClean="0">
                <a:solidFill>
                  <a:schemeClr val="tx1"/>
                </a:solidFill>
                <a:latin typeface="Calibri" pitchFamily="34" charset="0"/>
                <a:cs typeface="Microsoft YaHei"/>
              </a:rPr>
              <a:t>cortas</a:t>
            </a:r>
            <a:endParaRPr lang="en-US" sz="2800" dirty="0">
              <a:solidFill>
                <a:schemeClr val="tx1"/>
              </a:solidFill>
              <a:latin typeface="Calibri" pitchFamily="34" charset="0"/>
              <a:cs typeface="Microsoft YaHei"/>
            </a:endParaRPr>
          </a:p>
          <a:p>
            <a:pPr marL="463550" lvl="1" indent="-457200">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chemeClr val="tx1"/>
                </a:solidFill>
                <a:latin typeface="Calibri" pitchFamily="34" charset="0"/>
                <a:cs typeface="Microsoft YaHei"/>
              </a:rPr>
              <a:t>		</a:t>
            </a:r>
            <a:r>
              <a:rPr lang="en-US" sz="2400" dirty="0">
                <a:solidFill>
                  <a:schemeClr val="tx1"/>
                </a:solidFill>
                <a:latin typeface="Calibri" pitchFamily="34" charset="0"/>
                <a:cs typeface="Microsoft YaHei"/>
              </a:rPr>
              <a:t>110 2_ G.M. Johnson &amp; Associates Ltd.</a:t>
            </a:r>
          </a:p>
          <a:p>
            <a:pPr marL="463550" lvl="1" indent="-457200">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		410 2_ Johnson &amp; Associates Ltd.	</a:t>
            </a:r>
          </a:p>
        </p:txBody>
      </p:sp>
      <p:sp>
        <p:nvSpPr>
          <p:cNvPr id="214020"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1402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7551AD26-7E5E-4D2C-8E79-21CC4F77171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101</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606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smtClean="0">
                <a:solidFill>
                  <a:srgbClr val="000000"/>
                </a:solidFill>
                <a:latin typeface="Calibri" pitchFamily="34" charset="0"/>
                <a:cs typeface="Microsoft YaHei"/>
              </a:rPr>
              <a:t>Personas </a:t>
            </a:r>
            <a:r>
              <a:rPr lang="en-US" sz="4400" dirty="0" err="1" smtClean="0">
                <a:solidFill>
                  <a:srgbClr val="000000"/>
                </a:solidFill>
                <a:latin typeface="Calibri" pitchFamily="34" charset="0"/>
                <a:cs typeface="Microsoft YaHei"/>
              </a:rPr>
              <a:t>Relacionadas</a:t>
            </a:r>
            <a:r>
              <a:rPr lang="en-US" sz="4400" dirty="0" smtClean="0">
                <a:solidFill>
                  <a:srgbClr val="000000"/>
                </a:solidFill>
                <a:latin typeface="Calibri" pitchFamily="34" charset="0"/>
                <a:cs typeface="Microsoft YaHei"/>
              </a:rPr>
              <a:t> </a:t>
            </a:r>
            <a:r>
              <a:rPr lang="en-US" sz="4400" dirty="0">
                <a:solidFill>
                  <a:srgbClr val="000000"/>
                </a:solidFill>
                <a:latin typeface="Calibri" pitchFamily="34" charset="0"/>
                <a:cs typeface="Microsoft YaHei"/>
              </a:rPr>
              <a:t>(RDA 30)</a:t>
            </a:r>
          </a:p>
        </p:txBody>
      </p:sp>
      <p:sp>
        <p:nvSpPr>
          <p:cNvPr id="216067"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smtClean="0">
                <a:solidFill>
                  <a:srgbClr val="000000"/>
                </a:solidFill>
                <a:latin typeface="Calibri" pitchFamily="34" charset="0"/>
                <a:cs typeface="Microsoft YaHei"/>
              </a:rPr>
              <a:t>Las personas </a:t>
            </a:r>
            <a:r>
              <a:rPr lang="en-US" sz="3200" dirty="0" err="1" smtClean="0">
                <a:solidFill>
                  <a:srgbClr val="000000"/>
                </a:solidFill>
                <a:latin typeface="Calibri" pitchFamily="34" charset="0"/>
                <a:cs typeface="Microsoft YaHei"/>
              </a:rPr>
              <a:t>relacionadas</a:t>
            </a:r>
            <a:r>
              <a:rPr lang="en-US" sz="3200" dirty="0" smtClean="0">
                <a:solidFill>
                  <a:srgbClr val="000000"/>
                </a:solidFill>
                <a:latin typeface="Calibri" pitchFamily="34" charset="0"/>
                <a:cs typeface="Microsoft YaHei"/>
              </a:rPr>
              <a:t> se </a:t>
            </a:r>
            <a:r>
              <a:rPr lang="en-US" sz="3200" dirty="0" err="1" smtClean="0">
                <a:solidFill>
                  <a:srgbClr val="000000"/>
                </a:solidFill>
                <a:latin typeface="Calibri" pitchFamily="34" charset="0"/>
                <a:cs typeface="Microsoft YaHei"/>
              </a:rPr>
              <a:t>registran</a:t>
            </a:r>
            <a:r>
              <a:rPr lang="en-US" sz="3200" dirty="0" smtClean="0">
                <a:solidFill>
                  <a:srgbClr val="000000"/>
                </a:solidFill>
                <a:latin typeface="Calibri" pitchFamily="34" charset="0"/>
                <a:cs typeface="Microsoft YaHei"/>
              </a:rPr>
              <a:t> en el campo 500, y </a:t>
            </a:r>
            <a:r>
              <a:rPr lang="en-US" sz="3200" dirty="0" err="1" smtClean="0">
                <a:solidFill>
                  <a:srgbClr val="000000"/>
                </a:solidFill>
                <a:latin typeface="Calibri" pitchFamily="34" charset="0"/>
                <a:cs typeface="Microsoft YaHei"/>
              </a:rPr>
              <a:t>pueden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incluir</a:t>
            </a:r>
            <a:r>
              <a:rPr lang="en-US" sz="3200" dirty="0" smtClean="0">
                <a:solidFill>
                  <a:srgbClr val="000000"/>
                </a:solidFill>
                <a:latin typeface="Calibri" pitchFamily="34" charset="0"/>
                <a:cs typeface="Microsoft YaHei"/>
              </a:rPr>
              <a:t> un </a:t>
            </a:r>
            <a:r>
              <a:rPr lang="en-US" sz="3200" dirty="0" err="1" smtClean="0">
                <a:solidFill>
                  <a:srgbClr val="000000"/>
                </a:solidFill>
                <a:latin typeface="Calibri" pitchFamily="34" charset="0"/>
                <a:cs typeface="Microsoft YaHei"/>
              </a:rPr>
              <a:t>indicador</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relación</a:t>
            </a:r>
            <a:r>
              <a:rPr lang="en-US" sz="3200" dirty="0" smtClean="0">
                <a:solidFill>
                  <a:srgbClr val="000000"/>
                </a:solidFill>
                <a:latin typeface="Calibri" pitchFamily="34" charset="0"/>
                <a:cs typeface="Microsoft YaHei"/>
              </a:rPr>
              <a:t> en el </a:t>
            </a:r>
            <a:r>
              <a:rPr lang="en-US" sz="3200" dirty="0" err="1" smtClean="0">
                <a:solidFill>
                  <a:srgbClr val="000000"/>
                </a:solidFill>
                <a:latin typeface="Calibri" pitchFamily="34" charset="0"/>
                <a:cs typeface="Microsoft YaHei"/>
              </a:rPr>
              <a:t>subcampo</a:t>
            </a:r>
            <a:r>
              <a:rPr lang="en-US" sz="3200" dirty="0" smtClean="0">
                <a:solidFill>
                  <a:srgbClr val="000000"/>
                </a:solidFill>
                <a:latin typeface="Calibri" pitchFamily="34" charset="0"/>
                <a:cs typeface="Microsoft YaHei"/>
              </a:rPr>
              <a:t> $</a:t>
            </a:r>
            <a:r>
              <a:rPr lang="en-US" sz="3200" dirty="0" err="1">
                <a:solidFill>
                  <a:srgbClr val="000000"/>
                </a:solidFill>
                <a:latin typeface="Calibri" pitchFamily="34" charset="0"/>
                <a:cs typeface="Microsoft YaHei"/>
              </a:rPr>
              <a:t>i</a:t>
            </a:r>
            <a:r>
              <a:rPr lang="en-US" sz="3200" dirty="0">
                <a:solidFill>
                  <a:srgbClr val="000000"/>
                </a:solidFill>
                <a:latin typeface="Calibri" pitchFamily="34" charset="0"/>
                <a:cs typeface="Microsoft YaHei"/>
              </a:rPr>
              <a:t> </a:t>
            </a:r>
            <a:r>
              <a:rPr lang="en-US" sz="3200" dirty="0" smtClean="0">
                <a:solidFill>
                  <a:srgbClr val="000000"/>
                </a:solidFill>
                <a:latin typeface="Calibri" pitchFamily="34" charset="0"/>
                <a:cs typeface="Microsoft YaHei"/>
              </a:rPr>
              <a:t>(del </a:t>
            </a:r>
            <a:r>
              <a:rPr lang="en-US" sz="3200" dirty="0" err="1" smtClean="0">
                <a:solidFill>
                  <a:srgbClr val="000000"/>
                </a:solidFill>
                <a:latin typeface="Calibri" pitchFamily="34" charset="0"/>
                <a:cs typeface="Microsoft YaHei"/>
              </a:rPr>
              <a:t>Apéndice</a:t>
            </a:r>
            <a:r>
              <a:rPr lang="en-US" sz="3200" dirty="0" smtClean="0">
                <a:solidFill>
                  <a:srgbClr val="000000"/>
                </a:solidFill>
                <a:latin typeface="Calibri" pitchFamily="34" charset="0"/>
                <a:cs typeface="Microsoft YaHei"/>
              </a:rPr>
              <a:t> K de RDA), </a:t>
            </a:r>
            <a:r>
              <a:rPr lang="en-US" sz="3200" dirty="0" err="1" smtClean="0">
                <a:solidFill>
                  <a:srgbClr val="000000"/>
                </a:solidFill>
                <a:latin typeface="Calibri" pitchFamily="34" charset="0"/>
                <a:cs typeface="Microsoft YaHei"/>
              </a:rPr>
              <a:t>además</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subcampo</a:t>
            </a:r>
            <a:r>
              <a:rPr lang="en-US" sz="3200" dirty="0" smtClean="0">
                <a:solidFill>
                  <a:srgbClr val="000000"/>
                </a:solidFill>
                <a:latin typeface="Calibri" pitchFamily="34" charset="0"/>
                <a:cs typeface="Microsoft YaHei"/>
              </a:rPr>
              <a:t> $w </a:t>
            </a:r>
            <a:r>
              <a:rPr lang="en-US" sz="3200" dirty="0">
                <a:solidFill>
                  <a:srgbClr val="000000"/>
                </a:solidFill>
                <a:latin typeface="Calibri" pitchFamily="34" charset="0"/>
                <a:cs typeface="Microsoft YaHei"/>
              </a:rPr>
              <a:t>r</a:t>
            </a: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1400" dirty="0">
              <a:solidFill>
                <a:srgbClr val="000000"/>
              </a:solidFill>
              <a:latin typeface="Calibri" pitchFamily="34" charset="0"/>
              <a:cs typeface="Microsoft YaHei"/>
            </a:endParaRPr>
          </a:p>
          <a:p>
            <a:pPr marL="331788" indent="-331788">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	110 2_  Miles Davis Quintet</a:t>
            </a:r>
          </a:p>
          <a:p>
            <a:pPr marL="331788" indent="-331788">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	500 1_  $</a:t>
            </a:r>
            <a:r>
              <a:rPr lang="en-US" sz="2400" dirty="0" err="1">
                <a:solidFill>
                  <a:srgbClr val="000000"/>
                </a:solidFill>
                <a:latin typeface="Calibri" pitchFamily="34" charset="0"/>
                <a:cs typeface="Microsoft YaHei"/>
              </a:rPr>
              <a:t>i</a:t>
            </a:r>
            <a:r>
              <a:rPr lang="en-US" sz="2400" dirty="0">
                <a:solidFill>
                  <a:srgbClr val="000000"/>
                </a:solidFill>
                <a:latin typeface="Calibri" pitchFamily="34" charset="0"/>
                <a:cs typeface="Microsoft YaHei"/>
              </a:rPr>
              <a:t> Founder: $a Davis, Miles $w r</a:t>
            </a:r>
          </a:p>
          <a:p>
            <a:pPr marL="331788" indent="-331788">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2400" dirty="0">
              <a:solidFill>
                <a:srgbClr val="000000"/>
              </a:solidFill>
              <a:latin typeface="Calibri" pitchFamily="34" charset="0"/>
              <a:cs typeface="Microsoft YaHei"/>
            </a:endParaRPr>
          </a:p>
        </p:txBody>
      </p:sp>
      <p:sp>
        <p:nvSpPr>
          <p:cNvPr id="21606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E432676D-7346-46C1-91DA-31579A1EBB7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102</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811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Familias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Relacionadas</a:t>
            </a:r>
            <a:r>
              <a:rPr lang="en-US" sz="4400" dirty="0" smtClean="0">
                <a:solidFill>
                  <a:srgbClr val="000000"/>
                </a:solidFill>
                <a:latin typeface="Calibri" pitchFamily="34" charset="0"/>
                <a:cs typeface="Microsoft YaHei"/>
              </a:rPr>
              <a:t> </a:t>
            </a:r>
            <a:r>
              <a:rPr lang="en-US" sz="4400" dirty="0">
                <a:solidFill>
                  <a:srgbClr val="000000"/>
                </a:solidFill>
                <a:latin typeface="Calibri" pitchFamily="34" charset="0"/>
                <a:cs typeface="Microsoft YaHei"/>
              </a:rPr>
              <a:t>(RDA 31)</a:t>
            </a:r>
          </a:p>
        </p:txBody>
      </p:sp>
      <p:sp>
        <p:nvSpPr>
          <p:cNvPr id="218115" name="Text Box 2"/>
          <p:cNvSpPr txBox="1">
            <a:spLocks noChangeArrowheads="1"/>
          </p:cNvSpPr>
          <p:nvPr/>
        </p:nvSpPr>
        <p:spPr bwMode="auto">
          <a:xfrm>
            <a:off x="304800" y="1208088"/>
            <a:ext cx="8610600" cy="4800600"/>
          </a:xfrm>
          <a:prstGeom prst="rect">
            <a:avLst/>
          </a:prstGeom>
          <a:noFill/>
          <a:ln w="9525">
            <a:noFill/>
            <a:round/>
            <a:headEnd/>
            <a:tailEnd/>
          </a:ln>
        </p:spPr>
        <p:txBody>
          <a:bodyPr lIns="90000" tIns="45000" rIns="90000" bIns="45000"/>
          <a:lstStyle/>
          <a:p>
            <a:pPr marL="331788" indent="-331788">
              <a:spcBef>
                <a:spcPts val="638"/>
              </a:spcBef>
              <a:spcAft>
                <a:spcPts val="3000"/>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smtClean="0">
                <a:solidFill>
                  <a:srgbClr val="000000"/>
                </a:solidFill>
                <a:latin typeface="Calibri" pitchFamily="34" charset="0"/>
                <a:cs typeface="Microsoft YaHei"/>
              </a:rPr>
              <a:t>Las </a:t>
            </a:r>
            <a:r>
              <a:rPr lang="en-US" sz="3200" dirty="0" err="1" smtClean="0">
                <a:solidFill>
                  <a:srgbClr val="000000"/>
                </a:solidFill>
                <a:latin typeface="Calibri" pitchFamily="34" charset="0"/>
                <a:cs typeface="Microsoft YaHei"/>
              </a:rPr>
              <a:t>familias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relacionadas</a:t>
            </a:r>
            <a:r>
              <a:rPr lang="en-US" sz="3200" dirty="0" smtClean="0">
                <a:solidFill>
                  <a:srgbClr val="000000"/>
                </a:solidFill>
                <a:latin typeface="Calibri" pitchFamily="34" charset="0"/>
                <a:cs typeface="Microsoft YaHei"/>
              </a:rPr>
              <a:t> se </a:t>
            </a:r>
            <a:r>
              <a:rPr lang="en-US" sz="3200" dirty="0" err="1" smtClean="0">
                <a:solidFill>
                  <a:srgbClr val="000000"/>
                </a:solidFill>
                <a:latin typeface="Calibri" pitchFamily="34" charset="0"/>
                <a:cs typeface="Microsoft YaHei"/>
              </a:rPr>
              <a:t>registran</a:t>
            </a:r>
            <a:r>
              <a:rPr lang="en-US" sz="3200" dirty="0" smtClean="0">
                <a:solidFill>
                  <a:srgbClr val="000000"/>
                </a:solidFill>
                <a:latin typeface="Calibri" pitchFamily="34" charset="0"/>
                <a:cs typeface="Microsoft YaHei"/>
              </a:rPr>
              <a:t> en el campo 500. </a:t>
            </a:r>
            <a:r>
              <a:rPr lang="en-US" sz="3200" dirty="0" err="1" smtClean="0">
                <a:solidFill>
                  <a:srgbClr val="000000"/>
                </a:solidFill>
                <a:latin typeface="Calibri" pitchFamily="34" charset="0"/>
                <a:cs typeface="Microsoft YaHei"/>
              </a:rPr>
              <a:t>Pueden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incluir</a:t>
            </a:r>
            <a:r>
              <a:rPr lang="en-US" sz="3200" dirty="0" smtClean="0">
                <a:solidFill>
                  <a:srgbClr val="000000"/>
                </a:solidFill>
                <a:latin typeface="Calibri" pitchFamily="34" charset="0"/>
                <a:cs typeface="Microsoft YaHei"/>
              </a:rPr>
              <a:t> un </a:t>
            </a:r>
            <a:r>
              <a:rPr lang="en-US" sz="3200" dirty="0" err="1" smtClean="0">
                <a:solidFill>
                  <a:srgbClr val="000000"/>
                </a:solidFill>
                <a:latin typeface="Calibri" pitchFamily="34" charset="0"/>
                <a:cs typeface="Microsoft YaHei"/>
              </a:rPr>
              <a:t>indicador</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relación</a:t>
            </a:r>
            <a:r>
              <a:rPr lang="en-US" sz="3200" dirty="0" smtClean="0">
                <a:solidFill>
                  <a:srgbClr val="000000"/>
                </a:solidFill>
                <a:latin typeface="Calibri" pitchFamily="34" charset="0"/>
                <a:cs typeface="Microsoft YaHei"/>
              </a:rPr>
              <a:t> en el </a:t>
            </a:r>
            <a:r>
              <a:rPr lang="en-US" sz="3200" dirty="0" err="1" smtClean="0">
                <a:solidFill>
                  <a:srgbClr val="000000"/>
                </a:solidFill>
                <a:latin typeface="Calibri" pitchFamily="34" charset="0"/>
                <a:cs typeface="Microsoft YaHei"/>
              </a:rPr>
              <a:t>subcampo</a:t>
            </a:r>
            <a:r>
              <a:rPr lang="en-US" sz="3200" dirty="0" smtClean="0">
                <a:solidFill>
                  <a:srgbClr val="000000"/>
                </a:solidFill>
                <a:latin typeface="Calibri" pitchFamily="34" charset="0"/>
                <a:cs typeface="Microsoft YaHei"/>
              </a:rPr>
              <a:t> $</a:t>
            </a:r>
            <a:r>
              <a:rPr lang="en-US" sz="3200" dirty="0" err="1">
                <a:solidFill>
                  <a:srgbClr val="000000"/>
                </a:solidFill>
                <a:latin typeface="Calibri" pitchFamily="34" charset="0"/>
                <a:cs typeface="Microsoft YaHei"/>
              </a:rPr>
              <a:t>i</a:t>
            </a:r>
            <a:r>
              <a:rPr lang="en-US" sz="3200" dirty="0">
                <a:solidFill>
                  <a:srgbClr val="000000"/>
                </a:solidFill>
                <a:latin typeface="Calibri" pitchFamily="34" charset="0"/>
                <a:cs typeface="Microsoft YaHei"/>
              </a:rPr>
              <a:t> </a:t>
            </a:r>
            <a:r>
              <a:rPr lang="en-US" sz="3200" dirty="0" smtClean="0">
                <a:solidFill>
                  <a:srgbClr val="000000"/>
                </a:solidFill>
                <a:latin typeface="Calibri" pitchFamily="34" charset="0"/>
                <a:cs typeface="Microsoft YaHei"/>
              </a:rPr>
              <a:t>(del </a:t>
            </a:r>
            <a:r>
              <a:rPr lang="en-US" sz="3200" dirty="0" err="1" smtClean="0">
                <a:solidFill>
                  <a:srgbClr val="000000"/>
                </a:solidFill>
                <a:latin typeface="Calibri" pitchFamily="34" charset="0"/>
                <a:cs typeface="Microsoft YaHei"/>
              </a:rPr>
              <a:t>Apendice</a:t>
            </a:r>
            <a:r>
              <a:rPr lang="en-US" sz="3200" dirty="0" smtClean="0">
                <a:solidFill>
                  <a:srgbClr val="000000"/>
                </a:solidFill>
                <a:latin typeface="Calibri" pitchFamily="34" charset="0"/>
                <a:cs typeface="Microsoft YaHei"/>
              </a:rPr>
              <a:t> K de RDA), con un </a:t>
            </a:r>
            <a:r>
              <a:rPr lang="en-US" sz="3200" dirty="0">
                <a:solidFill>
                  <a:srgbClr val="000000"/>
                </a:solidFill>
                <a:latin typeface="Calibri" pitchFamily="34" charset="0"/>
                <a:cs typeface="Microsoft YaHei"/>
              </a:rPr>
              <a:t>$w r, y</a:t>
            </a:r>
            <a:r>
              <a:rPr lang="en-US" sz="3200" dirty="0" smtClean="0">
                <a:solidFill>
                  <a:srgbClr val="000000"/>
                </a:solidFill>
                <a:latin typeface="Calibri" pitchFamily="34" charset="0"/>
                <a:cs typeface="Microsoft YaHei"/>
              </a:rPr>
              <a:t> se </a:t>
            </a:r>
            <a:r>
              <a:rPr lang="en-US" sz="3200" dirty="0" err="1" smtClean="0">
                <a:solidFill>
                  <a:srgbClr val="000000"/>
                </a:solidFill>
                <a:latin typeface="Calibri" pitchFamily="34" charset="0"/>
                <a:cs typeface="Microsoft YaHei"/>
              </a:rPr>
              <a:t>puede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usar</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subcampo</a:t>
            </a:r>
            <a:r>
              <a:rPr lang="en-US" sz="3200" dirty="0" smtClean="0">
                <a:solidFill>
                  <a:srgbClr val="000000"/>
                </a:solidFill>
                <a:latin typeface="Calibri" pitchFamily="34" charset="0"/>
                <a:cs typeface="Microsoft YaHei"/>
              </a:rPr>
              <a:t> MARC </a:t>
            </a:r>
            <a:r>
              <a:rPr lang="en-US" sz="3200" dirty="0">
                <a:solidFill>
                  <a:srgbClr val="000000"/>
                </a:solidFill>
                <a:latin typeface="Calibri" pitchFamily="34" charset="0"/>
                <a:cs typeface="Microsoft YaHei"/>
              </a:rPr>
              <a:t>$</a:t>
            </a:r>
            <a:r>
              <a:rPr lang="en-US" sz="3200" dirty="0" smtClean="0">
                <a:solidFill>
                  <a:srgbClr val="000000"/>
                </a:solidFill>
                <a:latin typeface="Calibri" pitchFamily="34" charset="0"/>
                <a:cs typeface="Microsoft YaHei"/>
              </a:rPr>
              <a:t>w.</a:t>
            </a:r>
            <a:endParaRPr lang="en-US" sz="3200" dirty="0">
              <a:solidFill>
                <a:srgbClr val="000000"/>
              </a:solidFill>
              <a:latin typeface="Calibri" pitchFamily="34" charset="0"/>
              <a:cs typeface="Microsoft YaHei"/>
            </a:endParaRPr>
          </a:p>
          <a:p>
            <a:pPr lvl="1">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110 2_  San Francisco Coffee Company</a:t>
            </a:r>
          </a:p>
          <a:p>
            <a:pPr lvl="1">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500 3_  $</a:t>
            </a:r>
            <a:r>
              <a:rPr lang="en-US" sz="2400" dirty="0" err="1">
                <a:solidFill>
                  <a:srgbClr val="000000"/>
                </a:solidFill>
                <a:latin typeface="Calibri" pitchFamily="34" charset="0"/>
                <a:cs typeface="Microsoft YaHei"/>
              </a:rPr>
              <a:t>i</a:t>
            </a:r>
            <a:r>
              <a:rPr lang="en-US" sz="2400" dirty="0">
                <a:solidFill>
                  <a:srgbClr val="000000"/>
                </a:solidFill>
                <a:latin typeface="Calibri" pitchFamily="34" charset="0"/>
                <a:cs typeface="Microsoft YaHei"/>
              </a:rPr>
              <a:t> Founding family: $a </a:t>
            </a:r>
            <a:r>
              <a:rPr lang="en-US" sz="2400" dirty="0" err="1">
                <a:solidFill>
                  <a:srgbClr val="000000"/>
                </a:solidFill>
                <a:latin typeface="Calibri" pitchFamily="34" charset="0"/>
                <a:cs typeface="Microsoft YaHei"/>
              </a:rPr>
              <a:t>Larizadeh</a:t>
            </a:r>
            <a:r>
              <a:rPr lang="en-US" sz="2400" dirty="0">
                <a:solidFill>
                  <a:srgbClr val="000000"/>
                </a:solidFill>
                <a:latin typeface="Calibri" pitchFamily="34" charset="0"/>
                <a:cs typeface="Microsoft YaHei"/>
              </a:rPr>
              <a:t> (Family) $w r </a:t>
            </a:r>
          </a:p>
          <a:p>
            <a:pPr marL="331788" indent="-331788">
              <a:spcAft>
                <a:spcPts val="600"/>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800" dirty="0">
              <a:solidFill>
                <a:srgbClr val="000000"/>
              </a:solidFill>
              <a:latin typeface="Calibri" pitchFamily="34" charset="0"/>
              <a:cs typeface="Microsoft YaHei"/>
            </a:endParaRPr>
          </a:p>
          <a:p>
            <a:pPr lvl="1">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100 3_  </a:t>
            </a:r>
            <a:r>
              <a:rPr lang="en-US" sz="2400" dirty="0" err="1">
                <a:solidFill>
                  <a:srgbClr val="000000"/>
                </a:solidFill>
                <a:latin typeface="Calibri" pitchFamily="34" charset="0"/>
                <a:cs typeface="Microsoft YaHei"/>
              </a:rPr>
              <a:t>Larizadeh</a:t>
            </a:r>
            <a:r>
              <a:rPr lang="en-US" sz="2400" dirty="0">
                <a:solidFill>
                  <a:srgbClr val="000000"/>
                </a:solidFill>
                <a:latin typeface="Calibri" pitchFamily="34" charset="0"/>
                <a:cs typeface="Microsoft YaHei"/>
              </a:rPr>
              <a:t> (Family)</a:t>
            </a:r>
          </a:p>
          <a:p>
            <a:pPr lvl="1">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510 2_  $</a:t>
            </a:r>
            <a:r>
              <a:rPr lang="en-US" sz="2400" dirty="0" err="1">
                <a:solidFill>
                  <a:srgbClr val="000000"/>
                </a:solidFill>
                <a:latin typeface="Calibri" pitchFamily="34" charset="0"/>
                <a:cs typeface="Microsoft YaHei"/>
              </a:rPr>
              <a:t>i</a:t>
            </a:r>
            <a:r>
              <a:rPr lang="en-US" sz="2400" dirty="0">
                <a:solidFill>
                  <a:srgbClr val="000000"/>
                </a:solidFill>
                <a:latin typeface="Calibri" pitchFamily="34" charset="0"/>
                <a:cs typeface="Microsoft YaHei"/>
              </a:rPr>
              <a:t> Founded corporate body: $a San Francisco Coffee 		    Company $w  r </a:t>
            </a:r>
          </a:p>
        </p:txBody>
      </p:sp>
      <p:sp>
        <p:nvSpPr>
          <p:cNvPr id="21811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1CD0DBCA-0640-43FF-B079-8490F3D46D2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103</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0162"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Entidades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corporativas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relacionadas</a:t>
            </a:r>
            <a:r>
              <a:rPr lang="en-US" sz="4400" dirty="0" smtClean="0">
                <a:solidFill>
                  <a:srgbClr val="000000"/>
                </a:solidFill>
                <a:latin typeface="Calibri" pitchFamily="34" charset="0"/>
                <a:cs typeface="Microsoft YaHei"/>
              </a:rPr>
              <a:t> </a:t>
            </a:r>
            <a:r>
              <a:rPr lang="en-US" sz="4400" dirty="0">
                <a:solidFill>
                  <a:srgbClr val="000000"/>
                </a:solidFill>
                <a:latin typeface="Calibri" pitchFamily="34" charset="0"/>
                <a:cs typeface="Microsoft YaHei"/>
              </a:rPr>
              <a:t>(RDA 32)</a:t>
            </a:r>
          </a:p>
        </p:txBody>
      </p:sp>
      <p:sp>
        <p:nvSpPr>
          <p:cNvPr id="220163"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smtClean="0">
                <a:solidFill>
                  <a:srgbClr val="000000"/>
                </a:solidFill>
                <a:latin typeface="Calibri" pitchFamily="34" charset="0"/>
                <a:cs typeface="Microsoft YaHei"/>
              </a:rPr>
              <a:t>Las </a:t>
            </a:r>
            <a:r>
              <a:rPr lang="en-US" sz="3200" dirty="0" err="1" smtClean="0">
                <a:solidFill>
                  <a:srgbClr val="000000"/>
                </a:solidFill>
                <a:latin typeface="Calibri" pitchFamily="34" charset="0"/>
                <a:cs typeface="Microsoft YaHei"/>
              </a:rPr>
              <a:t>entidades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corporativas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relacionadas</a:t>
            </a:r>
            <a:r>
              <a:rPr lang="en-US" sz="3200" dirty="0" smtClean="0">
                <a:solidFill>
                  <a:srgbClr val="000000"/>
                </a:solidFill>
                <a:latin typeface="Calibri" pitchFamily="34" charset="0"/>
                <a:cs typeface="Microsoft YaHei"/>
              </a:rPr>
              <a:t> se </a:t>
            </a:r>
            <a:r>
              <a:rPr lang="en-US" sz="3200" dirty="0" err="1" smtClean="0">
                <a:solidFill>
                  <a:srgbClr val="000000"/>
                </a:solidFill>
                <a:latin typeface="Calibri" pitchFamily="34" charset="0"/>
                <a:cs typeface="Microsoft YaHei"/>
              </a:rPr>
              <a:t>registran</a:t>
            </a:r>
            <a:r>
              <a:rPr lang="en-US" sz="3200" dirty="0" smtClean="0">
                <a:solidFill>
                  <a:srgbClr val="000000"/>
                </a:solidFill>
                <a:latin typeface="Calibri" pitchFamily="34" charset="0"/>
                <a:cs typeface="Microsoft YaHei"/>
              </a:rPr>
              <a:t> en el campo 510. </a:t>
            </a:r>
            <a:r>
              <a:rPr lang="en-US" sz="3200" dirty="0" err="1" smtClean="0">
                <a:solidFill>
                  <a:srgbClr val="000000"/>
                </a:solidFill>
                <a:latin typeface="Calibri" pitchFamily="34" charset="0"/>
                <a:cs typeface="Microsoft YaHei"/>
              </a:rPr>
              <a:t>Pueden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incluir</a:t>
            </a:r>
            <a:r>
              <a:rPr lang="en-US" sz="3200" dirty="0" smtClean="0">
                <a:solidFill>
                  <a:srgbClr val="000000"/>
                </a:solidFill>
                <a:latin typeface="Calibri" pitchFamily="34" charset="0"/>
                <a:cs typeface="Microsoft YaHei"/>
              </a:rPr>
              <a:t> un </a:t>
            </a:r>
            <a:r>
              <a:rPr lang="en-US" sz="3200" dirty="0" err="1" smtClean="0">
                <a:solidFill>
                  <a:srgbClr val="000000"/>
                </a:solidFill>
                <a:latin typeface="Calibri" pitchFamily="34" charset="0"/>
                <a:cs typeface="Microsoft YaHei"/>
              </a:rPr>
              <a:t>indicador</a:t>
            </a:r>
            <a:r>
              <a:rPr lang="en-US" sz="3200" dirty="0" smtClean="0">
                <a:solidFill>
                  <a:srgbClr val="000000"/>
                </a:solidFill>
                <a:latin typeface="Calibri" pitchFamily="34" charset="0"/>
                <a:cs typeface="Microsoft YaHei"/>
              </a:rPr>
              <a:t> de </a:t>
            </a:r>
            <a:r>
              <a:rPr lang="en-US" sz="3200" dirty="0" err="1" smtClean="0">
                <a:solidFill>
                  <a:srgbClr val="000000"/>
                </a:solidFill>
                <a:latin typeface="Calibri" pitchFamily="34" charset="0"/>
                <a:cs typeface="Microsoft YaHei"/>
              </a:rPr>
              <a:t>relación</a:t>
            </a:r>
            <a:r>
              <a:rPr lang="en-US" sz="3200" dirty="0" smtClean="0">
                <a:solidFill>
                  <a:srgbClr val="000000"/>
                </a:solidFill>
                <a:latin typeface="Calibri" pitchFamily="34" charset="0"/>
                <a:cs typeface="Microsoft YaHei"/>
              </a:rPr>
              <a:t> en un </a:t>
            </a:r>
            <a:r>
              <a:rPr lang="en-US" sz="3200" dirty="0" err="1" smtClean="0">
                <a:solidFill>
                  <a:srgbClr val="000000"/>
                </a:solidFill>
                <a:latin typeface="Calibri" pitchFamily="34" charset="0"/>
                <a:cs typeface="Microsoft YaHei"/>
              </a:rPr>
              <a:t>subcampo</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a:t>
            </a:r>
            <a:r>
              <a:rPr lang="en-US" sz="3200" dirty="0" err="1">
                <a:solidFill>
                  <a:srgbClr val="000000"/>
                </a:solidFill>
                <a:latin typeface="Calibri" pitchFamily="34" charset="0"/>
                <a:cs typeface="Microsoft YaHei"/>
              </a:rPr>
              <a:t>i</a:t>
            </a:r>
            <a:r>
              <a:rPr lang="en-US" sz="3200" dirty="0">
                <a:solidFill>
                  <a:srgbClr val="000000"/>
                </a:solidFill>
                <a:latin typeface="Calibri" pitchFamily="34" charset="0"/>
                <a:cs typeface="Microsoft YaHei"/>
              </a:rPr>
              <a:t> </a:t>
            </a:r>
            <a:r>
              <a:rPr lang="en-US" sz="3200" dirty="0" smtClean="0">
                <a:solidFill>
                  <a:srgbClr val="000000"/>
                </a:solidFill>
                <a:latin typeface="Calibri" pitchFamily="34" charset="0"/>
                <a:cs typeface="Microsoft YaHei"/>
              </a:rPr>
              <a:t>(</a:t>
            </a:r>
            <a:r>
              <a:rPr lang="en-US" sz="3200" dirty="0" err="1" smtClean="0">
                <a:solidFill>
                  <a:srgbClr val="000000"/>
                </a:solidFill>
                <a:latin typeface="Calibri" pitchFamily="34" charset="0"/>
                <a:cs typeface="Microsoft YaHei"/>
              </a:rPr>
              <a:t>vea</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Apendice</a:t>
            </a:r>
            <a:r>
              <a:rPr lang="en-US" sz="3200" dirty="0" smtClean="0">
                <a:solidFill>
                  <a:srgbClr val="000000"/>
                </a:solidFill>
                <a:latin typeface="Calibri" pitchFamily="34" charset="0"/>
                <a:cs typeface="Microsoft YaHei"/>
              </a:rPr>
              <a:t> K de RDA), con el </a:t>
            </a:r>
            <a:r>
              <a:rPr lang="en-US" sz="3200" dirty="0" err="1" smtClean="0">
                <a:solidFill>
                  <a:srgbClr val="000000"/>
                </a:solidFill>
                <a:latin typeface="Calibri" pitchFamily="34" charset="0"/>
                <a:cs typeface="Microsoft YaHei"/>
              </a:rPr>
              <a:t>subcampoi</a:t>
            </a:r>
            <a:r>
              <a:rPr lang="en-US" sz="3200" dirty="0" smtClean="0">
                <a:solidFill>
                  <a:srgbClr val="000000"/>
                </a:solidFill>
                <a:latin typeface="Calibri" pitchFamily="34" charset="0"/>
                <a:cs typeface="Microsoft YaHei"/>
              </a:rPr>
              <a:t> $w r; </a:t>
            </a:r>
            <a:r>
              <a:rPr lang="en-US" sz="3200" dirty="0" err="1" smtClean="0">
                <a:solidFill>
                  <a:srgbClr val="000000"/>
                </a:solidFill>
                <a:latin typeface="Calibri" pitchFamily="34" charset="0"/>
                <a:cs typeface="Microsoft YaHei"/>
              </a:rPr>
              <a:t>puede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usar</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subcampo</a:t>
            </a:r>
            <a:r>
              <a:rPr lang="en-US" sz="3200" dirty="0" smtClean="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MARC $</a:t>
            </a:r>
            <a:r>
              <a:rPr lang="en-US" sz="3200" dirty="0" smtClean="0">
                <a:solidFill>
                  <a:srgbClr val="000000"/>
                </a:solidFill>
                <a:latin typeface="Calibri" pitchFamily="34" charset="0"/>
                <a:cs typeface="Microsoft YaHei"/>
              </a:rPr>
              <a:t>w.</a:t>
            </a:r>
            <a:endParaRPr lang="en-US" sz="3200" dirty="0">
              <a:solidFill>
                <a:srgbClr val="000000"/>
              </a:solidFill>
              <a:latin typeface="Calibri" pitchFamily="34" charset="0"/>
              <a:cs typeface="Microsoft YaHei"/>
            </a:endParaRPr>
          </a:p>
          <a:p>
            <a:pPr marL="331788" indent="-331788">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800" dirty="0">
              <a:solidFill>
                <a:srgbClr val="000000"/>
              </a:solidFill>
              <a:latin typeface="Calibri" pitchFamily="34" charset="0"/>
              <a:cs typeface="Microsoft YaHei"/>
            </a:endParaRPr>
          </a:p>
          <a:p>
            <a:pPr lvl="1">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110 2_ Verizon</a:t>
            </a:r>
          </a:p>
          <a:p>
            <a:pPr lvl="1">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510 2_ $</a:t>
            </a:r>
            <a:r>
              <a:rPr lang="en-US" sz="2400" dirty="0" err="1">
                <a:solidFill>
                  <a:srgbClr val="000000"/>
                </a:solidFill>
                <a:latin typeface="Calibri" pitchFamily="34" charset="0"/>
                <a:cs typeface="Microsoft YaHei"/>
              </a:rPr>
              <a:t>i</a:t>
            </a:r>
            <a:r>
              <a:rPr lang="en-US" sz="2400" dirty="0">
                <a:solidFill>
                  <a:srgbClr val="000000"/>
                </a:solidFill>
                <a:latin typeface="Calibri" pitchFamily="34" charset="0"/>
                <a:cs typeface="Microsoft YaHei"/>
              </a:rPr>
              <a:t> </a:t>
            </a:r>
            <a:r>
              <a:rPr lang="en-US" sz="2400" dirty="0" err="1">
                <a:solidFill>
                  <a:srgbClr val="000000"/>
                </a:solidFill>
                <a:latin typeface="Calibri" pitchFamily="34" charset="0"/>
                <a:cs typeface="Microsoft YaHei"/>
              </a:rPr>
              <a:t>Mergee</a:t>
            </a:r>
            <a:r>
              <a:rPr lang="en-US" sz="2400" dirty="0">
                <a:solidFill>
                  <a:srgbClr val="000000"/>
                </a:solidFill>
                <a:latin typeface="Calibri" pitchFamily="34" charset="0"/>
                <a:cs typeface="Microsoft YaHei"/>
              </a:rPr>
              <a:t>: $a Bell Atlantic Corporation $w r </a:t>
            </a:r>
          </a:p>
          <a:p>
            <a:pPr lvl="1">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510 2_ $</a:t>
            </a:r>
            <a:r>
              <a:rPr lang="en-US" sz="2400" dirty="0" err="1">
                <a:solidFill>
                  <a:srgbClr val="000000"/>
                </a:solidFill>
                <a:latin typeface="Calibri" pitchFamily="34" charset="0"/>
                <a:cs typeface="Microsoft YaHei"/>
              </a:rPr>
              <a:t>i</a:t>
            </a:r>
            <a:r>
              <a:rPr lang="en-US" sz="2400" dirty="0">
                <a:solidFill>
                  <a:srgbClr val="000000"/>
                </a:solidFill>
                <a:latin typeface="Calibri" pitchFamily="34" charset="0"/>
                <a:cs typeface="Microsoft YaHei"/>
              </a:rPr>
              <a:t> </a:t>
            </a:r>
            <a:r>
              <a:rPr lang="en-US" sz="2400" dirty="0" err="1">
                <a:solidFill>
                  <a:srgbClr val="000000"/>
                </a:solidFill>
                <a:latin typeface="Calibri" pitchFamily="34" charset="0"/>
                <a:cs typeface="Microsoft YaHei"/>
              </a:rPr>
              <a:t>Mergee</a:t>
            </a:r>
            <a:r>
              <a:rPr lang="en-US" sz="2400" dirty="0">
                <a:solidFill>
                  <a:srgbClr val="000000"/>
                </a:solidFill>
                <a:latin typeface="Calibri" pitchFamily="34" charset="0"/>
                <a:cs typeface="Microsoft YaHei"/>
              </a:rPr>
              <a:t>: $a GTE Corporation $w r </a:t>
            </a:r>
          </a:p>
          <a:p>
            <a:pPr marL="331788" indent="-331788">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2400" dirty="0">
              <a:solidFill>
                <a:srgbClr val="000000"/>
              </a:solidFill>
              <a:latin typeface="Calibri" pitchFamily="34" charset="0"/>
              <a:cs typeface="Microsoft YaHei"/>
            </a:endParaRPr>
          </a:p>
        </p:txBody>
      </p:sp>
      <p:sp>
        <p:nvSpPr>
          <p:cNvPr id="22016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2016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67265CE0-CE42-43F5-9BEC-413CC85F348D}"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104</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ext Box 2"/>
          <p:cNvSpPr txBox="1">
            <a:spLocks noChangeArrowheads="1"/>
          </p:cNvSpPr>
          <p:nvPr/>
        </p:nvSpPr>
        <p:spPr bwMode="auto">
          <a:xfrm>
            <a:off x="0" y="304800"/>
            <a:ext cx="9144000" cy="914400"/>
          </a:xfrm>
          <a:prstGeom prst="rect">
            <a:avLst/>
          </a:prstGeom>
          <a:noFill/>
          <a:ln w="9525">
            <a:noFill/>
            <a:round/>
            <a:headEnd/>
            <a:tailEnd/>
          </a:ln>
        </p:spPr>
        <p:txBody>
          <a:bodyPr lIns="90000" tIns="45000" rIns="90000" bIns="45000"/>
          <a:lstStyle/>
          <a:p>
            <a:pPr algn="ctr">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err="1" smtClean="0">
                <a:solidFill>
                  <a:srgbClr val="000000"/>
                </a:solidFill>
                <a:latin typeface="Calibri" pitchFamily="34" charset="0"/>
                <a:cs typeface="Microsoft YaHei"/>
              </a:rPr>
              <a:t>Parques</a:t>
            </a:r>
            <a:r>
              <a:rPr lang="en-US" sz="4000" dirty="0" smtClean="0">
                <a:solidFill>
                  <a:srgbClr val="000000"/>
                </a:solidFill>
                <a:latin typeface="Calibri" pitchFamily="34" charset="0"/>
                <a:cs typeface="Microsoft YaHei"/>
              </a:rPr>
              <a:t>, </a:t>
            </a:r>
            <a:r>
              <a:rPr lang="en-US" sz="4000" dirty="0" err="1" smtClean="0">
                <a:solidFill>
                  <a:srgbClr val="000000"/>
                </a:solidFill>
                <a:latin typeface="Calibri" pitchFamily="34" charset="0"/>
                <a:cs typeface="Microsoft YaHei"/>
              </a:rPr>
              <a:t>Bosques</a:t>
            </a:r>
            <a:r>
              <a:rPr lang="en-US" sz="4000" dirty="0" smtClean="0">
                <a:solidFill>
                  <a:srgbClr val="000000"/>
                </a:solidFill>
                <a:latin typeface="Calibri" pitchFamily="34" charset="0"/>
                <a:cs typeface="Microsoft YaHei"/>
              </a:rPr>
              <a:t>, etc., </a:t>
            </a:r>
            <a:r>
              <a:rPr lang="en-US" sz="4000" dirty="0" err="1" smtClean="0">
                <a:solidFill>
                  <a:srgbClr val="000000"/>
                </a:solidFill>
                <a:latin typeface="Calibri" pitchFamily="34" charset="0"/>
                <a:cs typeface="Microsoft YaHei"/>
              </a:rPr>
              <a:t>designados</a:t>
            </a:r>
            <a:r>
              <a:rPr lang="en-US" sz="4000" dirty="0" smtClean="0">
                <a:solidFill>
                  <a:srgbClr val="000000"/>
                </a:solidFill>
                <a:latin typeface="Calibri" pitchFamily="34" charset="0"/>
                <a:cs typeface="Microsoft YaHei"/>
              </a:rPr>
              <a:t> </a:t>
            </a:r>
            <a:r>
              <a:rPr lang="en-US" sz="4000" dirty="0" err="1" smtClean="0">
                <a:solidFill>
                  <a:srgbClr val="000000"/>
                </a:solidFill>
                <a:latin typeface="Calibri" pitchFamily="34" charset="0"/>
                <a:cs typeface="Microsoft YaHei"/>
              </a:rPr>
              <a:t>por</a:t>
            </a:r>
            <a:r>
              <a:rPr lang="en-US" sz="4000" dirty="0" smtClean="0">
                <a:solidFill>
                  <a:srgbClr val="000000"/>
                </a:solidFill>
                <a:latin typeface="Calibri" pitchFamily="34" charset="0"/>
                <a:cs typeface="Microsoft YaHei"/>
              </a:rPr>
              <a:t> los </a:t>
            </a:r>
            <a:r>
              <a:rPr lang="en-US" sz="4000" dirty="0" err="1" smtClean="0">
                <a:solidFill>
                  <a:srgbClr val="000000"/>
                </a:solidFill>
                <a:latin typeface="Calibri" pitchFamily="34" charset="0"/>
                <a:cs typeface="Microsoft YaHei"/>
              </a:rPr>
              <a:t>gobiernos</a:t>
            </a:r>
            <a:endParaRPr lang="en-US" sz="4000" dirty="0">
              <a:solidFill>
                <a:srgbClr val="000000"/>
              </a:solidFill>
              <a:latin typeface="Calibri" pitchFamily="34" charset="0"/>
              <a:cs typeface="Microsoft YaHei"/>
            </a:endParaRPr>
          </a:p>
        </p:txBody>
      </p:sp>
      <p:sp>
        <p:nvSpPr>
          <p:cNvPr id="222210" name="Text Box 3"/>
          <p:cNvSpPr txBox="1">
            <a:spLocks noChangeArrowheads="1"/>
          </p:cNvSpPr>
          <p:nvPr/>
        </p:nvSpPr>
        <p:spPr bwMode="auto">
          <a:xfrm>
            <a:off x="533400" y="1555750"/>
            <a:ext cx="8077200" cy="4800600"/>
          </a:xfrm>
          <a:prstGeom prst="rect">
            <a:avLst/>
          </a:prstGeom>
          <a:noFill/>
          <a:ln w="9525">
            <a:noFill/>
            <a:round/>
            <a:headEnd/>
            <a:tailEnd/>
          </a:ln>
        </p:spPr>
        <p:txBody>
          <a:bodyPr lIns="90000" tIns="45000" rIns="90000" bIns="45000"/>
          <a:lstStyle/>
          <a:p>
            <a:pPr marL="342900" indent="-341313">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err="1" smtClean="0">
                <a:solidFill>
                  <a:srgbClr val="000000"/>
                </a:solidFill>
                <a:latin typeface="Calibri" pitchFamily="34" charset="0"/>
                <a:cs typeface="Microsoft YaHei"/>
              </a:rPr>
              <a:t>Establezca</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encabezamientos</a:t>
            </a:r>
            <a:r>
              <a:rPr lang="en-US" sz="2400" dirty="0" smtClean="0">
                <a:solidFill>
                  <a:srgbClr val="000000"/>
                </a:solidFill>
                <a:latin typeface="Calibri" pitchFamily="34" charset="0"/>
                <a:cs typeface="Microsoft YaHei"/>
              </a:rPr>
              <a:t> de </a:t>
            </a:r>
            <a:r>
              <a:rPr lang="en-US" sz="2400" dirty="0" err="1" smtClean="0">
                <a:solidFill>
                  <a:srgbClr val="000000"/>
                </a:solidFill>
                <a:latin typeface="Calibri" pitchFamily="34" charset="0"/>
                <a:cs typeface="Microsoft YaHei"/>
              </a:rPr>
              <a:t>materia</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necesarios</a:t>
            </a:r>
            <a:r>
              <a:rPr lang="en-US" sz="2400" dirty="0" smtClean="0">
                <a:solidFill>
                  <a:srgbClr val="000000"/>
                </a:solidFill>
                <a:latin typeface="Calibri" pitchFamily="34" charset="0"/>
                <a:cs typeface="Microsoft YaHei"/>
              </a:rPr>
              <a:t> de la </a:t>
            </a:r>
            <a:r>
              <a:rPr lang="en-US" sz="2400" dirty="0" err="1" smtClean="0">
                <a:solidFill>
                  <a:srgbClr val="000000"/>
                </a:solidFill>
                <a:latin typeface="Calibri" pitchFamily="34" charset="0"/>
                <a:cs typeface="Microsoft YaHei"/>
              </a:rPr>
              <a:t>entidad</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geográfica</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como</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temas</a:t>
            </a:r>
            <a:r>
              <a:rPr lang="en-US" sz="2400" dirty="0" smtClean="0">
                <a:solidFill>
                  <a:srgbClr val="000000"/>
                </a:solidFill>
                <a:latin typeface="Calibri" pitchFamily="34" charset="0"/>
                <a:cs typeface="Microsoft YaHei"/>
              </a:rPr>
              <a:t> en el campo 151 de SACO, </a:t>
            </a:r>
            <a:r>
              <a:rPr lang="en-US" sz="2400" dirty="0" err="1" smtClean="0">
                <a:solidFill>
                  <a:srgbClr val="000000"/>
                </a:solidFill>
                <a:latin typeface="Calibri" pitchFamily="34" charset="0"/>
                <a:cs typeface="Microsoft YaHei"/>
              </a:rPr>
              <a:t>usualmente</a:t>
            </a:r>
            <a:r>
              <a:rPr lang="en-US" sz="2400" dirty="0" smtClean="0">
                <a:solidFill>
                  <a:srgbClr val="000000"/>
                </a:solidFill>
                <a:latin typeface="Calibri" pitchFamily="34" charset="0"/>
                <a:cs typeface="Microsoft YaHei"/>
              </a:rPr>
              <a:t> con un </a:t>
            </a:r>
            <a:r>
              <a:rPr lang="en-US" sz="2400" dirty="0" err="1" smtClean="0">
                <a:solidFill>
                  <a:srgbClr val="000000"/>
                </a:solidFill>
                <a:latin typeface="Calibri" pitchFamily="34" charset="0"/>
                <a:cs typeface="Microsoft YaHei"/>
              </a:rPr>
              <a:t>calificador</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geográfico</a:t>
            </a:r>
            <a:endParaRPr lang="en-US" sz="2400" dirty="0" smtClean="0">
              <a:solidFill>
                <a:srgbClr val="000000"/>
              </a:solidFill>
              <a:latin typeface="Calibri" pitchFamily="34" charset="0"/>
              <a:cs typeface="Microsoft YaHei"/>
            </a:endParaRPr>
          </a:p>
          <a:p>
            <a:pPr marL="342900" indent="-341313">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err="1" smtClean="0">
                <a:solidFill>
                  <a:srgbClr val="000000"/>
                </a:solidFill>
                <a:latin typeface="Calibri" pitchFamily="34" charset="0"/>
                <a:cs typeface="Microsoft YaHei"/>
              </a:rPr>
              <a:t>Establezca</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puntos</a:t>
            </a:r>
            <a:r>
              <a:rPr lang="en-US" sz="2400" dirty="0" smtClean="0">
                <a:solidFill>
                  <a:srgbClr val="000000"/>
                </a:solidFill>
                <a:latin typeface="Calibri" pitchFamily="34" charset="0"/>
                <a:cs typeface="Microsoft YaHei"/>
              </a:rPr>
              <a:t> de </a:t>
            </a:r>
            <a:r>
              <a:rPr lang="en-US" sz="2400" dirty="0" err="1" smtClean="0">
                <a:solidFill>
                  <a:srgbClr val="000000"/>
                </a:solidFill>
                <a:latin typeface="Calibri" pitchFamily="34" charset="0"/>
                <a:cs typeface="Microsoft YaHei"/>
              </a:rPr>
              <a:t>acceso</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autorizados</a:t>
            </a:r>
            <a:r>
              <a:rPr lang="en-US" sz="2400" dirty="0" smtClean="0">
                <a:solidFill>
                  <a:srgbClr val="000000"/>
                </a:solidFill>
                <a:latin typeface="Calibri" pitchFamily="34" charset="0"/>
                <a:cs typeface="Microsoft YaHei"/>
              </a:rPr>
              <a:t> de </a:t>
            </a:r>
            <a:r>
              <a:rPr lang="en-US" sz="2400" dirty="0" err="1" smtClean="0">
                <a:solidFill>
                  <a:srgbClr val="000000"/>
                </a:solidFill>
                <a:latin typeface="Calibri" pitchFamily="34" charset="0"/>
                <a:cs typeface="Microsoft YaHei"/>
              </a:rPr>
              <a:t>entidades</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corporativas</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administrativas</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como</a:t>
            </a:r>
            <a:r>
              <a:rPr lang="en-US" sz="2400" dirty="0" smtClean="0">
                <a:solidFill>
                  <a:srgbClr val="000000"/>
                </a:solidFill>
                <a:latin typeface="Calibri" pitchFamily="34" charset="0"/>
                <a:cs typeface="Microsoft YaHei"/>
              </a:rPr>
              <a:t> un </a:t>
            </a:r>
            <a:r>
              <a:rPr lang="en-US" sz="2400" dirty="0" err="1" smtClean="0">
                <a:solidFill>
                  <a:srgbClr val="000000"/>
                </a:solidFill>
                <a:latin typeface="Calibri" pitchFamily="34" charset="0"/>
                <a:cs typeface="Microsoft YaHei"/>
              </a:rPr>
              <a:t>creador</a:t>
            </a:r>
            <a:r>
              <a:rPr lang="en-US" sz="2400" dirty="0" smtClean="0">
                <a:solidFill>
                  <a:srgbClr val="000000"/>
                </a:solidFill>
                <a:latin typeface="Calibri" pitchFamily="34" charset="0"/>
                <a:cs typeface="Microsoft YaHei"/>
              </a:rPr>
              <a:t> o </a:t>
            </a:r>
            <a:r>
              <a:rPr lang="en-US" sz="2400" dirty="0" err="1" smtClean="0">
                <a:solidFill>
                  <a:srgbClr val="000000"/>
                </a:solidFill>
                <a:latin typeface="Calibri" pitchFamily="34" charset="0"/>
                <a:cs typeface="Microsoft YaHei"/>
              </a:rPr>
              <a:t>colaborador</a:t>
            </a:r>
            <a:r>
              <a:rPr lang="en-US" sz="2400" dirty="0" smtClean="0">
                <a:solidFill>
                  <a:srgbClr val="000000"/>
                </a:solidFill>
                <a:latin typeface="Calibri" pitchFamily="34" charset="0"/>
                <a:cs typeface="Microsoft YaHei"/>
              </a:rPr>
              <a:t> con un </a:t>
            </a:r>
            <a:r>
              <a:rPr lang="en-US" sz="2400" dirty="0" err="1" smtClean="0">
                <a:solidFill>
                  <a:srgbClr val="000000"/>
                </a:solidFill>
                <a:latin typeface="Calibri" pitchFamily="34" charset="0"/>
                <a:cs typeface="Microsoft YaHei"/>
              </a:rPr>
              <a:t>calificador</a:t>
            </a:r>
            <a:r>
              <a:rPr lang="en-US" sz="2400" dirty="0" smtClean="0">
                <a:solidFill>
                  <a:srgbClr val="000000"/>
                </a:solidFill>
                <a:latin typeface="Calibri" pitchFamily="34" charset="0"/>
                <a:cs typeface="Microsoft YaHei"/>
              </a:rPr>
              <a:t> </a:t>
            </a:r>
            <a:r>
              <a:rPr lang="en-US" sz="2400" b="1" dirty="0" smtClean="0">
                <a:solidFill>
                  <a:srgbClr val="000000"/>
                </a:solidFill>
                <a:latin typeface="Calibri" pitchFamily="34" charset="0"/>
                <a:cs typeface="Microsoft YaHei"/>
              </a:rPr>
              <a:t>(</a:t>
            </a:r>
            <a:r>
              <a:rPr lang="en-US" sz="2400" b="1" dirty="0" err="1" smtClean="0">
                <a:solidFill>
                  <a:srgbClr val="000000"/>
                </a:solidFill>
                <a:latin typeface="Calibri" pitchFamily="34" charset="0"/>
                <a:cs typeface="Microsoft YaHei"/>
              </a:rPr>
              <a:t>Agencia</a:t>
            </a:r>
            <a:r>
              <a:rPr lang="en-US" sz="2400" b="1" dirty="0" smtClean="0">
                <a:solidFill>
                  <a:srgbClr val="000000"/>
                </a:solidFill>
                <a:latin typeface="Calibri" pitchFamily="34" charset="0"/>
                <a:cs typeface="Microsoft YaHei"/>
              </a:rPr>
              <a:t> : [</a:t>
            </a:r>
            <a:r>
              <a:rPr lang="en-US" sz="2400" b="1" dirty="0" err="1" smtClean="0">
                <a:solidFill>
                  <a:srgbClr val="000000"/>
                </a:solidFill>
                <a:latin typeface="Calibri" pitchFamily="34" charset="0"/>
                <a:cs typeface="Microsoft YaHei"/>
              </a:rPr>
              <a:t>nombre</a:t>
            </a:r>
            <a:r>
              <a:rPr lang="en-US" sz="2400" b="1" dirty="0" smtClean="0">
                <a:solidFill>
                  <a:srgbClr val="000000"/>
                </a:solidFill>
                <a:latin typeface="Calibri" pitchFamily="34" charset="0"/>
                <a:cs typeface="Microsoft YaHei"/>
              </a:rPr>
              <a:t> de </a:t>
            </a:r>
            <a:r>
              <a:rPr lang="en-US" sz="2400" b="1" dirty="0" err="1" smtClean="0">
                <a:solidFill>
                  <a:srgbClr val="000000"/>
                </a:solidFill>
                <a:latin typeface="Calibri" pitchFamily="34" charset="0"/>
                <a:cs typeface="Microsoft YaHei"/>
              </a:rPr>
              <a:t>gobierno</a:t>
            </a:r>
            <a:r>
              <a:rPr lang="en-US" sz="2400" b="1" dirty="0" smtClean="0">
                <a:solidFill>
                  <a:srgbClr val="000000"/>
                </a:solidFill>
                <a:latin typeface="Calibri" pitchFamily="34" charset="0"/>
                <a:cs typeface="Microsoft YaHei"/>
              </a:rPr>
              <a:t>]). </a:t>
            </a:r>
            <a:r>
              <a:rPr lang="en-US" sz="2400" dirty="0" smtClean="0">
                <a:solidFill>
                  <a:srgbClr val="000000"/>
                </a:solidFill>
                <a:latin typeface="Calibri" pitchFamily="34" charset="0"/>
                <a:cs typeface="Microsoft YaHei"/>
              </a:rPr>
              <a:t> Use el campo MARC 110.</a:t>
            </a:r>
            <a:endParaRPr lang="en-US" sz="2400" b="1" dirty="0" smtClean="0">
              <a:solidFill>
                <a:srgbClr val="000000"/>
              </a:solidFill>
              <a:latin typeface="Calibri" pitchFamily="34" charset="0"/>
              <a:cs typeface="Microsoft YaHei"/>
            </a:endParaRPr>
          </a:p>
          <a:p>
            <a:pPr marL="342900" indent="-341313">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smtClean="0">
                <a:solidFill>
                  <a:srgbClr val="000000"/>
                </a:solidFill>
                <a:latin typeface="Calibri" pitchFamily="34" charset="0"/>
                <a:cs typeface="Microsoft YaHei"/>
              </a:rPr>
              <a:t>No </a:t>
            </a:r>
            <a:r>
              <a:rPr lang="en-US" sz="2400" dirty="0" err="1" smtClean="0">
                <a:solidFill>
                  <a:srgbClr val="000000"/>
                </a:solidFill>
                <a:latin typeface="Calibri" pitchFamily="34" charset="0"/>
                <a:cs typeface="Microsoft YaHei"/>
              </a:rPr>
              <a:t>está</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limitado</a:t>
            </a:r>
            <a:r>
              <a:rPr lang="en-US" sz="2400" dirty="0" smtClean="0">
                <a:solidFill>
                  <a:srgbClr val="000000"/>
                </a:solidFill>
                <a:latin typeface="Calibri" pitchFamily="34" charset="0"/>
                <a:cs typeface="Microsoft YaHei"/>
              </a:rPr>
              <a:t> a </a:t>
            </a:r>
            <a:r>
              <a:rPr lang="en-US" sz="2400" dirty="0" err="1" smtClean="0">
                <a:solidFill>
                  <a:srgbClr val="000000"/>
                </a:solidFill>
                <a:latin typeface="Calibri" pitchFamily="34" charset="0"/>
                <a:cs typeface="Microsoft YaHei"/>
              </a:rPr>
              <a:t>bosques</a:t>
            </a:r>
            <a:r>
              <a:rPr lang="en-US" sz="2400" dirty="0" smtClean="0">
                <a:solidFill>
                  <a:srgbClr val="000000"/>
                </a:solidFill>
                <a:latin typeface="Calibri" pitchFamily="34" charset="0"/>
                <a:cs typeface="Microsoft YaHei"/>
              </a:rPr>
              <a:t> y </a:t>
            </a:r>
            <a:r>
              <a:rPr lang="en-US" sz="2400" dirty="0" err="1" smtClean="0">
                <a:solidFill>
                  <a:srgbClr val="000000"/>
                </a:solidFill>
                <a:latin typeface="Calibri" pitchFamily="34" charset="0"/>
                <a:cs typeface="Microsoft YaHei"/>
              </a:rPr>
              <a:t>parques</a:t>
            </a:r>
            <a:r>
              <a:rPr lang="en-US" sz="2400" dirty="0" smtClean="0">
                <a:solidFill>
                  <a:srgbClr val="000000"/>
                </a:solidFill>
                <a:latin typeface="Calibri" pitchFamily="34" charset="0"/>
                <a:cs typeface="Microsoft YaHei"/>
              </a:rPr>
              <a:t> de </a:t>
            </a:r>
            <a:r>
              <a:rPr lang="en-US" sz="2400" dirty="0" err="1" smtClean="0">
                <a:solidFill>
                  <a:srgbClr val="000000"/>
                </a:solidFill>
                <a:latin typeface="Calibri" pitchFamily="34" charset="0"/>
                <a:cs typeface="Microsoft YaHei"/>
              </a:rPr>
              <a:t>Estados</a:t>
            </a:r>
            <a:r>
              <a:rPr lang="en-US" sz="2400" dirty="0" smtClean="0">
                <a:solidFill>
                  <a:srgbClr val="000000"/>
                </a:solidFill>
                <a:latin typeface="Calibri" pitchFamily="34" charset="0"/>
                <a:cs typeface="Microsoft YaHei"/>
              </a:rPr>
              <a:t> </a:t>
            </a:r>
            <a:r>
              <a:rPr lang="en-US" sz="2400" dirty="0" err="1" smtClean="0">
                <a:solidFill>
                  <a:srgbClr val="000000"/>
                </a:solidFill>
                <a:latin typeface="Calibri" pitchFamily="34" charset="0"/>
                <a:cs typeface="Microsoft YaHei"/>
              </a:rPr>
              <a:t>Unidos</a:t>
            </a:r>
            <a:r>
              <a:rPr lang="en-US" sz="2400" dirty="0" smtClean="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etc</a:t>
            </a:r>
            <a:r>
              <a:rPr lang="en-US" sz="2400" dirty="0" smtClean="0">
                <a:solidFill>
                  <a:srgbClr val="000000"/>
                </a:solidFill>
                <a:latin typeface="Calibri" pitchFamily="34" charset="0"/>
                <a:cs typeface="Microsoft YaHei"/>
              </a:rPr>
              <a:t>.</a:t>
            </a:r>
          </a:p>
          <a:p>
            <a:pPr marL="342900" indent="-341313">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a:p>
            <a:pPr marL="342900" indent="-341313">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3333CC"/>
                </a:solidFill>
                <a:latin typeface="Calibri" pitchFamily="34" charset="0"/>
                <a:cs typeface="Microsoft YaHei"/>
              </a:rPr>
              <a:t>http://www.loc.gov/catdir/cpso/parks2.html</a:t>
            </a:r>
          </a:p>
        </p:txBody>
      </p:sp>
      <p:sp>
        <p:nvSpPr>
          <p:cNvPr id="222211" name="Oval 4"/>
          <p:cNvSpPr>
            <a:spLocks noChangeArrowheads="1"/>
          </p:cNvSpPr>
          <p:nvPr/>
        </p:nvSpPr>
        <p:spPr bwMode="auto">
          <a:xfrm>
            <a:off x="6143625" y="5013176"/>
            <a:ext cx="2743200" cy="720080"/>
          </a:xfrm>
          <a:prstGeom prst="ellipse">
            <a:avLst/>
          </a:prstGeom>
          <a:noFill/>
          <a:ln w="31680" cap="sq">
            <a:solidFill>
              <a:srgbClr val="000000"/>
            </a:solidFill>
            <a:miter lim="800000"/>
            <a:headEnd/>
            <a:tailEnd/>
          </a:ln>
        </p:spPr>
        <p:txBody>
          <a:bodyPr wrap="none" lIns="90000" tIns="46800" rIns="90000" bIns="46800" anchor="ctr"/>
          <a:lstStyle/>
          <a:p>
            <a:pPr algn="ctr" eaLnBrk="0" hangingPunct="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b="1" dirty="0">
                <a:solidFill>
                  <a:srgbClr val="3333CC"/>
                </a:solidFill>
                <a:latin typeface="Tahoma" pitchFamily="34" charset="0"/>
                <a:cs typeface="Times New Roman" pitchFamily="18" charset="0"/>
              </a:rPr>
              <a:t>DCM Z1, App. 1</a:t>
            </a:r>
          </a:p>
        </p:txBody>
      </p:sp>
      <p:sp>
        <p:nvSpPr>
          <p:cNvPr id="22221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DCFD318-07E0-4715-95EF-50ECC0FB731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105</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ext Box 1"/>
          <p:cNvSpPr txBox="1">
            <a:spLocks noChangeArrowheads="1"/>
          </p:cNvSpPr>
          <p:nvPr/>
        </p:nvSpPr>
        <p:spPr bwMode="auto">
          <a:xfrm>
            <a:off x="457200" y="6356350"/>
            <a:ext cx="2122488" cy="363538"/>
          </a:xfrm>
          <a:prstGeom prst="rect">
            <a:avLst/>
          </a:prstGeom>
          <a:noFill/>
          <a:ln w="9525">
            <a:noFill/>
            <a:round/>
            <a:headEnd/>
            <a:tailEnd/>
          </a:ln>
        </p:spPr>
        <p:txBody>
          <a:bodyPr lIns="90000" tIns="45000" rIns="90000" bIns="45000"/>
          <a:lstStyle/>
          <a:p>
            <a:pP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3EA2C35-CED8-4D0A-BD2A-F856926F56CD}" type="slidenum">
              <a:rPr lang="en-US">
                <a:solidFill>
                  <a:srgbClr val="000000"/>
                </a:solidFill>
                <a:latin typeface="Calibri" pitchFamily="34" charset="0"/>
                <a:cs typeface="Microsoft YaHei"/>
              </a:rPr>
              <a:pP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106</a:t>
            </a:fld>
            <a:endParaRPr lang="en-US">
              <a:solidFill>
                <a:srgbClr val="000000"/>
              </a:solidFill>
              <a:latin typeface="Calibri" pitchFamily="34" charset="0"/>
              <a:cs typeface="Microsoft YaHei"/>
            </a:endParaRPr>
          </a:p>
        </p:txBody>
      </p:sp>
      <p:pic>
        <p:nvPicPr>
          <p:cNvPr id="224258" name="Picture 2"/>
          <p:cNvPicPr>
            <a:picLocks noChangeAspect="1" noChangeArrowheads="1"/>
          </p:cNvPicPr>
          <p:nvPr/>
        </p:nvPicPr>
        <p:blipFill>
          <a:blip r:embed="rId3"/>
          <a:srcRect/>
          <a:stretch>
            <a:fillRect/>
          </a:stretch>
        </p:blipFill>
        <p:spPr bwMode="auto">
          <a:xfrm>
            <a:off x="0" y="152400"/>
            <a:ext cx="9144000" cy="3962400"/>
          </a:xfrm>
          <a:prstGeom prst="rect">
            <a:avLst/>
          </a:prstGeom>
          <a:noFill/>
          <a:ln w="9525">
            <a:noFill/>
            <a:round/>
            <a:headEnd/>
            <a:tailEnd/>
          </a:ln>
        </p:spPr>
      </p:pic>
      <p:pic>
        <p:nvPicPr>
          <p:cNvPr id="224259" name="Picture 3"/>
          <p:cNvPicPr>
            <a:picLocks noChangeAspect="1" noChangeArrowheads="1"/>
          </p:cNvPicPr>
          <p:nvPr/>
        </p:nvPicPr>
        <p:blipFill>
          <a:blip r:embed="rId4"/>
          <a:srcRect/>
          <a:stretch>
            <a:fillRect/>
          </a:stretch>
        </p:blipFill>
        <p:spPr bwMode="auto">
          <a:xfrm>
            <a:off x="0" y="4130675"/>
            <a:ext cx="9144000" cy="2667000"/>
          </a:xfrm>
          <a:prstGeom prst="rect">
            <a:avLst/>
          </a:prstGeom>
          <a:noFill/>
          <a:ln w="9525">
            <a:noFill/>
            <a:round/>
            <a:headEnd/>
            <a:tailEnd/>
          </a:ln>
        </p:spPr>
      </p:pic>
      <p:sp>
        <p:nvSpPr>
          <p:cNvPr id="224260" name="Text Box 4"/>
          <p:cNvSpPr txBox="1">
            <a:spLocks noChangeArrowheads="1"/>
          </p:cNvSpPr>
          <p:nvPr/>
        </p:nvSpPr>
        <p:spPr bwMode="auto">
          <a:xfrm>
            <a:off x="5562600" y="914400"/>
            <a:ext cx="2590800" cy="833178"/>
          </a:xfrm>
          <a:prstGeom prst="rect">
            <a:avLst/>
          </a:prstGeom>
          <a:solidFill>
            <a:srgbClr val="FFFFFF"/>
          </a:solidFill>
          <a:ln w="9360" cap="sq">
            <a:solidFill>
              <a:srgbClr val="000000"/>
            </a:solidFill>
            <a:miter lim="800000"/>
            <a:headEnd/>
            <a:tailEnd/>
          </a:ln>
        </p:spPr>
        <p:txBody>
          <a:bodyPr wrap="square" lIns="90000" tIns="46800" rIns="90000" bIns="46800">
            <a:spAutoFit/>
          </a:bodyPr>
          <a:lstStyle/>
          <a:p>
            <a:pPr>
              <a:spcBef>
                <a:spcPts val="1500"/>
              </a:spcBef>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err="1" smtClean="0">
                <a:solidFill>
                  <a:srgbClr val="3333CC"/>
                </a:solidFill>
                <a:latin typeface="Tahoma" pitchFamily="34" charset="0"/>
                <a:cs typeface="Microsoft YaHei"/>
              </a:rPr>
              <a:t>Encabezamiento</a:t>
            </a:r>
            <a:r>
              <a:rPr lang="en-US" sz="2400" dirty="0" smtClean="0">
                <a:solidFill>
                  <a:srgbClr val="3333CC"/>
                </a:solidFill>
                <a:latin typeface="Tahoma" pitchFamily="34" charset="0"/>
                <a:cs typeface="Microsoft YaHei"/>
              </a:rPr>
              <a:t> de </a:t>
            </a:r>
            <a:r>
              <a:rPr lang="en-US" sz="2400" dirty="0" err="1" smtClean="0">
                <a:solidFill>
                  <a:srgbClr val="3333CC"/>
                </a:solidFill>
                <a:latin typeface="Tahoma" pitchFamily="34" charset="0"/>
                <a:cs typeface="Microsoft YaHei"/>
              </a:rPr>
              <a:t>nombre</a:t>
            </a:r>
            <a:endParaRPr lang="en-US" sz="2400" dirty="0">
              <a:solidFill>
                <a:srgbClr val="3333CC"/>
              </a:solidFill>
              <a:latin typeface="Tahoma" pitchFamily="34" charset="0"/>
              <a:cs typeface="Microsoft YaHei"/>
            </a:endParaRPr>
          </a:p>
        </p:txBody>
      </p:sp>
      <p:sp>
        <p:nvSpPr>
          <p:cNvPr id="224261" name="Text Box 5"/>
          <p:cNvSpPr txBox="1">
            <a:spLocks noChangeArrowheads="1"/>
          </p:cNvSpPr>
          <p:nvPr/>
        </p:nvSpPr>
        <p:spPr bwMode="auto">
          <a:xfrm>
            <a:off x="5562600" y="4419600"/>
            <a:ext cx="2895600" cy="833178"/>
          </a:xfrm>
          <a:prstGeom prst="rect">
            <a:avLst/>
          </a:prstGeom>
          <a:solidFill>
            <a:srgbClr val="FFFFFF"/>
          </a:solidFill>
          <a:ln w="9360" cap="sq">
            <a:solidFill>
              <a:srgbClr val="000000"/>
            </a:solidFill>
            <a:miter lim="800000"/>
            <a:headEnd/>
            <a:tailEnd/>
          </a:ln>
        </p:spPr>
        <p:txBody>
          <a:bodyPr wrap="square" lIns="90000" tIns="46800" rIns="90000" bIns="46800">
            <a:spAutoFit/>
          </a:bodyPr>
          <a:lstStyle/>
          <a:p>
            <a:pPr>
              <a:spcBef>
                <a:spcPts val="1500"/>
              </a:spcBef>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err="1" smtClean="0">
                <a:solidFill>
                  <a:srgbClr val="3333CC"/>
                </a:solidFill>
                <a:latin typeface="Tahoma" pitchFamily="34" charset="0"/>
                <a:cs typeface="Microsoft YaHei"/>
              </a:rPr>
              <a:t>Encabezamiento</a:t>
            </a:r>
            <a:r>
              <a:rPr lang="en-US" sz="2400" dirty="0" smtClean="0">
                <a:solidFill>
                  <a:srgbClr val="3333CC"/>
                </a:solidFill>
                <a:latin typeface="Tahoma" pitchFamily="34" charset="0"/>
                <a:cs typeface="Microsoft YaHei"/>
              </a:rPr>
              <a:t> de </a:t>
            </a:r>
            <a:r>
              <a:rPr lang="en-US" sz="2400" dirty="0" err="1" smtClean="0">
                <a:solidFill>
                  <a:srgbClr val="3333CC"/>
                </a:solidFill>
                <a:latin typeface="Tahoma" pitchFamily="34" charset="0"/>
                <a:cs typeface="Microsoft YaHei"/>
              </a:rPr>
              <a:t>materia</a:t>
            </a:r>
            <a:endParaRPr lang="en-US" sz="2400" dirty="0">
              <a:solidFill>
                <a:srgbClr val="3333CC"/>
              </a:solidFill>
              <a:latin typeface="Tahoma" pitchFamily="34" charset="0"/>
              <a:cs typeface="Microsoft YaHei"/>
            </a:endParaRPr>
          </a:p>
        </p:txBody>
      </p:sp>
      <p:sp>
        <p:nvSpPr>
          <p:cNvPr id="224262" name="Line 6"/>
          <p:cNvSpPr>
            <a:spLocks noChangeShapeType="1"/>
          </p:cNvSpPr>
          <p:nvPr/>
        </p:nvSpPr>
        <p:spPr bwMode="auto">
          <a:xfrm>
            <a:off x="0" y="4114800"/>
            <a:ext cx="9144000" cy="1588"/>
          </a:xfrm>
          <a:prstGeom prst="line">
            <a:avLst/>
          </a:prstGeom>
          <a:noFill/>
          <a:ln w="34920" cap="sq">
            <a:solidFill>
              <a:srgbClr val="000000"/>
            </a:solidFill>
            <a:miter lim="800000"/>
            <a:headEnd/>
            <a:tailEnd/>
          </a:ln>
        </p:spPr>
        <p:txBody>
          <a:bodyPr/>
          <a:lstStyle/>
          <a:p>
            <a:endParaRPr lang="en-US"/>
          </a:p>
        </p:txBody>
      </p:sp>
      <p:sp>
        <p:nvSpPr>
          <p:cNvPr id="224263" name="Line 7"/>
          <p:cNvSpPr>
            <a:spLocks noChangeShapeType="1"/>
          </p:cNvSpPr>
          <p:nvPr/>
        </p:nvSpPr>
        <p:spPr bwMode="auto">
          <a:xfrm flipH="1">
            <a:off x="4494213" y="1228725"/>
            <a:ext cx="1069975" cy="152400"/>
          </a:xfrm>
          <a:prstGeom prst="line">
            <a:avLst/>
          </a:prstGeom>
          <a:noFill/>
          <a:ln w="19080" cap="sq">
            <a:solidFill>
              <a:srgbClr val="3333CC"/>
            </a:solidFill>
            <a:miter lim="800000"/>
            <a:headEnd/>
            <a:tailEnd type="triangle" w="med" len="med"/>
          </a:ln>
        </p:spPr>
        <p:txBody>
          <a:bodyPr/>
          <a:lstStyle/>
          <a:p>
            <a:endParaRPr lang="en-US"/>
          </a:p>
        </p:txBody>
      </p:sp>
      <p:sp>
        <p:nvSpPr>
          <p:cNvPr id="224264" name="Line 8"/>
          <p:cNvSpPr>
            <a:spLocks noChangeShapeType="1"/>
          </p:cNvSpPr>
          <p:nvPr/>
        </p:nvSpPr>
        <p:spPr bwMode="auto">
          <a:xfrm flipH="1">
            <a:off x="3656013" y="4648200"/>
            <a:ext cx="1831975" cy="304800"/>
          </a:xfrm>
          <a:prstGeom prst="line">
            <a:avLst/>
          </a:prstGeom>
          <a:noFill/>
          <a:ln w="19080" cap="sq">
            <a:solidFill>
              <a:srgbClr val="3333CC"/>
            </a:solidFill>
            <a:miter lim="800000"/>
            <a:headEnd/>
            <a:tailEnd type="triangle" w="med" len="med"/>
          </a:ln>
        </p:spPr>
        <p:txBody>
          <a:bodyPr/>
          <a:lstStyle/>
          <a:p>
            <a:endParaRPr lang="en-US"/>
          </a:p>
        </p:txBody>
      </p:sp>
      <p:sp>
        <p:nvSpPr>
          <p:cNvPr id="22426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a:solidFill>
                  <a:srgbClr val="898989"/>
                </a:solidFill>
                <a:latin typeface="Calibri" pitchFamily="34" charset="0"/>
                <a:cs typeface="Microsoft YaHei"/>
              </a:rPr>
              <a:t>Module 4. Describing Corporate Bodies</a:t>
            </a:r>
            <a:endParaRPr lang="en-US" dirty="0">
              <a:cs typeface="Microsoft YaHei"/>
            </a:endParaRPr>
          </a:p>
        </p:txBody>
      </p:sp>
      <p:sp>
        <p:nvSpPr>
          <p:cNvPr id="22426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508FCB76-5AE2-4872-B18B-D8887434DD81}"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106</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630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Ejercicios</a:t>
            </a:r>
            <a:endParaRPr lang="en-US" sz="4400" dirty="0">
              <a:solidFill>
                <a:srgbClr val="000000"/>
              </a:solidFill>
              <a:latin typeface="Calibri" pitchFamily="34" charset="0"/>
              <a:cs typeface="Microsoft YaHei"/>
            </a:endParaRPr>
          </a:p>
        </p:txBody>
      </p:sp>
      <p:sp>
        <p:nvSpPr>
          <p:cNvPr id="226307"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i="1" dirty="0">
                <a:solidFill>
                  <a:srgbClr val="000000"/>
                </a:solidFill>
                <a:latin typeface="Calibri" pitchFamily="34" charset="0"/>
                <a:cs typeface="Microsoft YaHei"/>
              </a:rPr>
              <a:t>Complete </a:t>
            </a:r>
            <a:r>
              <a:rPr lang="en-US" sz="3200" i="1" dirty="0" smtClean="0">
                <a:solidFill>
                  <a:srgbClr val="000000"/>
                </a:solidFill>
                <a:latin typeface="Calibri" pitchFamily="34" charset="0"/>
                <a:cs typeface="Microsoft YaHei"/>
              </a:rPr>
              <a:t>los </a:t>
            </a:r>
            <a:r>
              <a:rPr lang="en-US" sz="3200" i="1" dirty="0" err="1" smtClean="0">
                <a:solidFill>
                  <a:srgbClr val="000000"/>
                </a:solidFill>
                <a:latin typeface="Calibri" pitchFamily="34" charset="0"/>
                <a:cs typeface="Microsoft YaHei"/>
              </a:rPr>
              <a:t>registros</a:t>
            </a:r>
            <a:r>
              <a:rPr lang="en-US" sz="3200" i="1" dirty="0" smtClean="0">
                <a:solidFill>
                  <a:srgbClr val="000000"/>
                </a:solidFill>
                <a:latin typeface="Calibri" pitchFamily="34" charset="0"/>
                <a:cs typeface="Microsoft YaHei"/>
              </a:rPr>
              <a:t> de </a:t>
            </a:r>
            <a:r>
              <a:rPr lang="en-US" sz="3200" i="1" dirty="0" err="1" smtClean="0">
                <a:solidFill>
                  <a:srgbClr val="000000"/>
                </a:solidFill>
                <a:latin typeface="Calibri" pitchFamily="34" charset="0"/>
                <a:cs typeface="Microsoft YaHei"/>
              </a:rPr>
              <a:t>autoridad</a:t>
            </a:r>
            <a:r>
              <a:rPr lang="en-US" sz="3200" i="1" dirty="0" smtClean="0">
                <a:solidFill>
                  <a:srgbClr val="000000"/>
                </a:solidFill>
                <a:latin typeface="Calibri" pitchFamily="34" charset="0"/>
                <a:cs typeface="Microsoft YaHei"/>
              </a:rPr>
              <a:t> de </a:t>
            </a:r>
            <a:r>
              <a:rPr lang="en-US" sz="3200" i="1" dirty="0" err="1">
                <a:solidFill>
                  <a:srgbClr val="000000"/>
                </a:solidFill>
                <a:latin typeface="Calibri" pitchFamily="34" charset="0"/>
                <a:cs typeface="Microsoft YaHei"/>
              </a:rPr>
              <a:t>é</a:t>
            </a:r>
            <a:r>
              <a:rPr lang="en-US" sz="3200" i="1" dirty="0" err="1" smtClean="0">
                <a:solidFill>
                  <a:srgbClr val="000000"/>
                </a:solidFill>
                <a:latin typeface="Calibri" pitchFamily="34" charset="0"/>
                <a:cs typeface="Microsoft YaHei"/>
              </a:rPr>
              <a:t>stas</a:t>
            </a:r>
            <a:r>
              <a:rPr lang="en-US" sz="3200" i="1" dirty="0" smtClean="0">
                <a:solidFill>
                  <a:srgbClr val="000000"/>
                </a:solidFill>
                <a:latin typeface="Calibri" pitchFamily="34" charset="0"/>
                <a:cs typeface="Microsoft YaHei"/>
              </a:rPr>
              <a:t> </a:t>
            </a:r>
            <a:r>
              <a:rPr lang="en-US" sz="3200" i="1" dirty="0" err="1" smtClean="0">
                <a:solidFill>
                  <a:srgbClr val="000000"/>
                </a:solidFill>
                <a:latin typeface="Calibri" pitchFamily="34" charset="0"/>
                <a:cs typeface="Microsoft YaHei"/>
              </a:rPr>
              <a:t>entidades</a:t>
            </a:r>
            <a:r>
              <a:rPr lang="en-US" sz="3200" i="1" dirty="0" smtClean="0">
                <a:solidFill>
                  <a:srgbClr val="000000"/>
                </a:solidFill>
                <a:latin typeface="Calibri" pitchFamily="34" charset="0"/>
                <a:cs typeface="Microsoft YaHei"/>
              </a:rPr>
              <a:t> </a:t>
            </a:r>
            <a:r>
              <a:rPr lang="en-US" sz="3200" i="1" dirty="0" err="1" smtClean="0">
                <a:solidFill>
                  <a:srgbClr val="000000"/>
                </a:solidFill>
                <a:latin typeface="Calibri" pitchFamily="34" charset="0"/>
                <a:cs typeface="Microsoft YaHei"/>
              </a:rPr>
              <a:t>corporativas</a:t>
            </a:r>
            <a:r>
              <a:rPr lang="en-US" sz="3200" i="1" dirty="0" smtClean="0">
                <a:solidFill>
                  <a:srgbClr val="000000"/>
                </a:solidFill>
                <a:latin typeface="Calibri" pitchFamily="34" charset="0"/>
                <a:cs typeface="Microsoft YaHei"/>
              </a:rPr>
              <a:t>:</a:t>
            </a:r>
            <a:endParaRPr lang="en-US" sz="3200" i="1" dirty="0">
              <a:solidFill>
                <a:srgbClr val="000000"/>
              </a:solidFill>
              <a:latin typeface="Calibri" pitchFamily="34" charset="0"/>
              <a:cs typeface="Microsoft YaHei"/>
            </a:endParaRPr>
          </a:p>
          <a:p>
            <a:pPr marL="331788" indent="-331788">
              <a:spcBef>
                <a:spcPts val="638"/>
              </a:spcBef>
              <a:spcAft>
                <a:spcPts val="1425"/>
              </a:spcAft>
              <a:buSzPct val="45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     Butler Institute of American Art</a:t>
            </a:r>
          </a:p>
          <a:p>
            <a:pPr marL="331788" indent="-331788">
              <a:spcBef>
                <a:spcPts val="638"/>
              </a:spcBef>
              <a:spcAft>
                <a:spcPts val="1425"/>
              </a:spcAft>
              <a:buSzPct val="45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     </a:t>
            </a:r>
            <a:r>
              <a:rPr lang="en-US" sz="3200" dirty="0" err="1">
                <a:solidFill>
                  <a:srgbClr val="000000"/>
                </a:solidFill>
                <a:latin typeface="Calibri" pitchFamily="34" charset="0"/>
                <a:cs typeface="Microsoft YaHei"/>
              </a:rPr>
              <a:t>Facultad</a:t>
            </a:r>
            <a:r>
              <a:rPr lang="en-US" sz="3200" dirty="0">
                <a:solidFill>
                  <a:srgbClr val="000000"/>
                </a:solidFill>
                <a:latin typeface="Calibri" pitchFamily="34" charset="0"/>
                <a:cs typeface="Microsoft YaHei"/>
              </a:rPr>
              <a:t> de </a:t>
            </a:r>
            <a:r>
              <a:rPr lang="en-US" sz="3200" dirty="0" err="1">
                <a:solidFill>
                  <a:srgbClr val="000000"/>
                </a:solidFill>
                <a:latin typeface="Calibri" pitchFamily="34" charset="0"/>
                <a:cs typeface="Microsoft YaHei"/>
              </a:rPr>
              <a:t>Medicina</a:t>
            </a:r>
            <a:r>
              <a:rPr lang="en-US" sz="3200" dirty="0">
                <a:solidFill>
                  <a:srgbClr val="000000"/>
                </a:solidFill>
                <a:latin typeface="Calibri" pitchFamily="34" charset="0"/>
                <a:cs typeface="Microsoft YaHei"/>
              </a:rPr>
              <a:t> </a:t>
            </a:r>
            <a:r>
              <a:rPr lang="en-US" sz="3200" dirty="0" smtClean="0">
                <a:solidFill>
                  <a:srgbClr val="000000"/>
                </a:solidFill>
                <a:latin typeface="Calibri" pitchFamily="34" charset="0"/>
                <a:cs typeface="Microsoft YaHei"/>
              </a:rPr>
              <a:t>de la </a:t>
            </a:r>
            <a:r>
              <a:rPr lang="en-US" sz="3200" dirty="0">
                <a:solidFill>
                  <a:srgbClr val="000000"/>
                </a:solidFill>
                <a:latin typeface="Calibri" pitchFamily="34" charset="0"/>
                <a:cs typeface="Microsoft YaHei"/>
              </a:rPr>
              <a:t>Universidad                         	</a:t>
            </a:r>
            <a:r>
              <a:rPr lang="en-US" sz="3200" dirty="0" err="1">
                <a:solidFill>
                  <a:srgbClr val="000000"/>
                </a:solidFill>
                <a:latin typeface="Calibri" pitchFamily="34" charset="0"/>
                <a:cs typeface="Microsoft YaHei"/>
              </a:rPr>
              <a:t>Autónoma</a:t>
            </a:r>
            <a:r>
              <a:rPr lang="en-US" sz="3200" dirty="0">
                <a:solidFill>
                  <a:srgbClr val="000000"/>
                </a:solidFill>
                <a:latin typeface="Calibri" pitchFamily="34" charset="0"/>
                <a:cs typeface="Microsoft YaHei"/>
              </a:rPr>
              <a:t> de San Luis Potosí</a:t>
            </a:r>
          </a:p>
          <a:p>
            <a:pPr marL="331788" indent="-331788">
              <a:spcBef>
                <a:spcPts val="638"/>
              </a:spcBef>
              <a:spcAft>
                <a:spcPts val="1425"/>
              </a:spcAft>
              <a:buSzPct val="45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     Third International Workshop on Nude Mice</a:t>
            </a:r>
          </a:p>
        </p:txBody>
      </p:sp>
      <p:sp>
        <p:nvSpPr>
          <p:cNvPr id="22630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C072F071-EDAD-440C-8CCD-BE1E240CBBD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107</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ext Box 1"/>
          <p:cNvSpPr txBox="1">
            <a:spLocks noChangeArrowheads="1"/>
          </p:cNvSpPr>
          <p:nvPr/>
        </p:nvSpPr>
        <p:spPr bwMode="auto">
          <a:xfrm>
            <a:off x="457200" y="274638"/>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err="1" smtClean="0">
                <a:solidFill>
                  <a:srgbClr val="000000"/>
                </a:solidFill>
                <a:latin typeface="Calibri" pitchFamily="34" charset="0"/>
                <a:cs typeface="Microsoft YaHei"/>
              </a:rPr>
              <a:t>Cosas</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que</a:t>
            </a:r>
            <a:r>
              <a:rPr lang="en-US" sz="4400" dirty="0" smtClean="0">
                <a:solidFill>
                  <a:srgbClr val="000000"/>
                </a:solidFill>
                <a:latin typeface="Calibri" pitchFamily="34" charset="0"/>
                <a:cs typeface="Microsoft YaHei"/>
              </a:rPr>
              <a:t> </a:t>
            </a:r>
            <a:r>
              <a:rPr lang="en-US" sz="4400" dirty="0" err="1" smtClean="0">
                <a:solidFill>
                  <a:srgbClr val="000000"/>
                </a:solidFill>
                <a:latin typeface="Calibri" pitchFamily="34" charset="0"/>
                <a:cs typeface="Microsoft YaHei"/>
              </a:rPr>
              <a:t>recordar</a:t>
            </a:r>
            <a:endParaRPr lang="en-US" sz="4400" dirty="0">
              <a:solidFill>
                <a:srgbClr val="000000"/>
              </a:solidFill>
              <a:latin typeface="Calibri" pitchFamily="34" charset="0"/>
              <a:cs typeface="Microsoft YaHei"/>
            </a:endParaRPr>
          </a:p>
        </p:txBody>
      </p:sp>
      <p:sp>
        <p:nvSpPr>
          <p:cNvPr id="228354" name="Text Box 2"/>
          <p:cNvSpPr txBox="1">
            <a:spLocks noChangeArrowheads="1"/>
          </p:cNvSpPr>
          <p:nvPr/>
        </p:nvSpPr>
        <p:spPr bwMode="auto">
          <a:xfrm>
            <a:off x="457200" y="1600200"/>
            <a:ext cx="8218488" cy="4514850"/>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buFontTx/>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Recuerde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cuando</a:t>
            </a:r>
            <a:r>
              <a:rPr lang="en-US" sz="3200" dirty="0" smtClean="0">
                <a:solidFill>
                  <a:srgbClr val="000000"/>
                </a:solidFill>
                <a:latin typeface="Calibri" pitchFamily="34" charset="0"/>
                <a:cs typeface="Microsoft YaHei"/>
              </a:rPr>
              <a:t> se </a:t>
            </a:r>
            <a:r>
              <a:rPr lang="en-US" sz="3200" dirty="0" err="1" smtClean="0">
                <a:solidFill>
                  <a:srgbClr val="000000"/>
                </a:solidFill>
                <a:latin typeface="Calibri" pitchFamily="34" charset="0"/>
                <a:cs typeface="Microsoft YaHei"/>
              </a:rPr>
              <a:t>deben</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añadir</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elementos</a:t>
            </a:r>
            <a:r>
              <a:rPr lang="en-US" sz="3200" dirty="0" smtClean="0">
                <a:solidFill>
                  <a:srgbClr val="000000"/>
                </a:solidFill>
                <a:latin typeface="Calibri" pitchFamily="34" charset="0"/>
                <a:cs typeface="Microsoft YaHei"/>
              </a:rPr>
              <a:t> al </a:t>
            </a:r>
            <a:r>
              <a:rPr lang="en-US" sz="3200" dirty="0" err="1" smtClean="0">
                <a:solidFill>
                  <a:srgbClr val="000000"/>
                </a:solidFill>
                <a:latin typeface="Calibri" pitchFamily="34" charset="0"/>
                <a:cs typeface="Microsoft YaHei"/>
              </a:rPr>
              <a:t>nombre</a:t>
            </a:r>
            <a:endParaRPr lang="en-US" sz="3200" dirty="0">
              <a:solidFill>
                <a:srgbClr val="000000"/>
              </a:solidFill>
              <a:latin typeface="Calibri" pitchFamily="34" charset="0"/>
              <a:cs typeface="Microsoft YaHei"/>
            </a:endParaRPr>
          </a:p>
          <a:p>
            <a:pPr eaLnBrk="0" hangingPunct="0">
              <a:lnSpc>
                <a:spcPct val="102000"/>
              </a:lnSpc>
              <a:spcAft>
                <a:spcPts val="1425"/>
              </a:spcAft>
              <a:buSzPct val="100000"/>
              <a:buFontTx/>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Cuando</a:t>
            </a:r>
            <a:r>
              <a:rPr lang="en-US" sz="3200" dirty="0" smtClean="0">
                <a:solidFill>
                  <a:srgbClr val="000000"/>
                </a:solidFill>
                <a:latin typeface="Calibri" pitchFamily="34" charset="0"/>
                <a:cs typeface="Microsoft YaHei"/>
              </a:rPr>
              <a:t> 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cambie</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establezca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formas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anteriores</a:t>
            </a:r>
            <a:r>
              <a:rPr lang="en-US" sz="3200" dirty="0" smtClean="0">
                <a:solidFill>
                  <a:srgbClr val="000000"/>
                </a:solidFill>
                <a:latin typeface="Calibri" pitchFamily="34" charset="0"/>
                <a:cs typeface="Microsoft YaHei"/>
              </a:rPr>
              <a:t> y </a:t>
            </a:r>
            <a:r>
              <a:rPr lang="en-US" sz="3200" dirty="0" err="1" smtClean="0">
                <a:solidFill>
                  <a:srgbClr val="000000"/>
                </a:solidFill>
                <a:latin typeface="Calibri" pitchFamily="34" charset="0"/>
                <a:cs typeface="Microsoft YaHei"/>
              </a:rPr>
              <a:t>posteriores</a:t>
            </a:r>
            <a:endParaRPr lang="en-US" sz="3200" dirty="0" smtClean="0">
              <a:solidFill>
                <a:srgbClr val="000000"/>
              </a:solidFill>
              <a:latin typeface="Calibri" pitchFamily="34" charset="0"/>
              <a:cs typeface="Microsoft YaHei"/>
            </a:endParaRPr>
          </a:p>
          <a:p>
            <a:pPr eaLnBrk="0" hangingPunct="0">
              <a:lnSpc>
                <a:spcPct val="102000"/>
              </a:lnSpc>
              <a:spcAft>
                <a:spcPts val="1425"/>
              </a:spcAft>
              <a:buSzPct val="100000"/>
              <a:buFontTx/>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err="1" smtClean="0">
                <a:solidFill>
                  <a:srgbClr val="000000"/>
                </a:solidFill>
                <a:latin typeface="Calibri" pitchFamily="34" charset="0"/>
                <a:cs typeface="Microsoft YaHei"/>
              </a:rPr>
              <a:t>Establezca</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diferencias</a:t>
            </a:r>
            <a:r>
              <a:rPr lang="en-US" sz="3200" dirty="0" smtClean="0">
                <a:solidFill>
                  <a:srgbClr val="000000"/>
                </a:solidFill>
                <a:latin typeface="Calibri" pitchFamily="34" charset="0"/>
                <a:cs typeface="Microsoft YaHei"/>
              </a:rPr>
              <a:t> entre </a:t>
            </a:r>
            <a:r>
              <a:rPr lang="en-US" sz="3200" dirty="0" err="1" smtClean="0">
                <a:solidFill>
                  <a:srgbClr val="000000"/>
                </a:solidFill>
                <a:latin typeface="Calibri" pitchFamily="34" charset="0"/>
                <a:cs typeface="Microsoft YaHei"/>
              </a:rPr>
              <a:t>las</a:t>
            </a:r>
            <a:r>
              <a:rPr lang="en-US" sz="3200" dirty="0" smtClean="0">
                <a:solidFill>
                  <a:srgbClr val="000000"/>
                </a:solidFill>
                <a:latin typeface="Calibri" pitchFamily="34" charset="0"/>
                <a:cs typeface="Microsoft YaHei"/>
              </a:rPr>
              <a:t> </a:t>
            </a:r>
            <a:r>
              <a:rPr lang="en-US" sz="3200" dirty="0" err="1" smtClean="0">
                <a:solidFill>
                  <a:srgbClr val="000000"/>
                </a:solidFill>
                <a:latin typeface="Calibri" pitchFamily="34" charset="0"/>
                <a:cs typeface="Microsoft YaHei"/>
              </a:rPr>
              <a:t>variantes</a:t>
            </a:r>
            <a:r>
              <a:rPr lang="en-US" sz="3200" dirty="0" smtClean="0">
                <a:solidFill>
                  <a:srgbClr val="000000"/>
                </a:solidFill>
                <a:latin typeface="Calibri" pitchFamily="34" charset="0"/>
                <a:cs typeface="Microsoft YaHei"/>
              </a:rPr>
              <a:t> del </a:t>
            </a:r>
            <a:r>
              <a:rPr lang="en-US" sz="3200" dirty="0" err="1" smtClean="0">
                <a:solidFill>
                  <a:srgbClr val="000000"/>
                </a:solidFill>
                <a:latin typeface="Calibri" pitchFamily="34" charset="0"/>
                <a:cs typeface="Microsoft YaHei"/>
              </a:rPr>
              <a:t>nombre</a:t>
            </a:r>
            <a:r>
              <a:rPr lang="en-US" sz="3200" dirty="0" smtClean="0">
                <a:solidFill>
                  <a:srgbClr val="000000"/>
                </a:solidFill>
                <a:latin typeface="Calibri" pitchFamily="34" charset="0"/>
                <a:cs typeface="Microsoft YaHei"/>
              </a:rPr>
              <a:t> y los </a:t>
            </a:r>
            <a:r>
              <a:rPr lang="en-US" sz="3200" dirty="0" err="1" smtClean="0">
                <a:solidFill>
                  <a:srgbClr val="000000"/>
                </a:solidFill>
                <a:latin typeface="Calibri" pitchFamily="34" charset="0"/>
                <a:cs typeface="Microsoft YaHei"/>
              </a:rPr>
              <a:t>cambios</a:t>
            </a:r>
            <a:r>
              <a:rPr lang="en-US" sz="3200" dirty="0" smtClean="0">
                <a:solidFill>
                  <a:srgbClr val="000000"/>
                </a:solidFill>
                <a:latin typeface="Calibri" pitchFamily="34" charset="0"/>
                <a:cs typeface="Microsoft YaHei"/>
              </a:rPr>
              <a:t> de los </a:t>
            </a:r>
            <a:r>
              <a:rPr lang="en-US" sz="3200" dirty="0" err="1" smtClean="0">
                <a:solidFill>
                  <a:srgbClr val="000000"/>
                </a:solidFill>
                <a:latin typeface="Calibri" pitchFamily="34" charset="0"/>
                <a:cs typeface="Microsoft YaHei"/>
              </a:rPr>
              <a:t>nombres</a:t>
            </a:r>
            <a:endParaRPr lang="en-US" sz="3200" dirty="0">
              <a:solidFill>
                <a:srgbClr val="000000"/>
              </a:solidFill>
              <a:latin typeface="Calibri" pitchFamily="34" charset="0"/>
              <a:cs typeface="Microsoft YaHei"/>
            </a:endParaRPr>
          </a:p>
        </p:txBody>
      </p:sp>
      <p:sp>
        <p:nvSpPr>
          <p:cNvPr id="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err="1" smtClean="0">
                <a:solidFill>
                  <a:srgbClr val="898989"/>
                </a:solidFill>
                <a:latin typeface="Calibri" pitchFamily="34" charset="0"/>
                <a:cs typeface="Microsoft YaHei"/>
              </a:rPr>
              <a:t>Módulo</a:t>
            </a:r>
            <a:r>
              <a:rPr lang="en-US" sz="1200" dirty="0" smtClean="0">
                <a:solidFill>
                  <a:srgbClr val="898989"/>
                </a:solidFill>
                <a:latin typeface="Calibri" pitchFamily="34" charset="0"/>
                <a:cs typeface="Microsoft YaHei"/>
              </a:rPr>
              <a:t> </a:t>
            </a:r>
            <a:r>
              <a:rPr lang="en-US" sz="1200" dirty="0">
                <a:solidFill>
                  <a:srgbClr val="898989"/>
                </a:solidFill>
                <a:latin typeface="Calibri" pitchFamily="34" charset="0"/>
                <a:cs typeface="Microsoft YaHei"/>
              </a:rPr>
              <a:t>4. </a:t>
            </a:r>
            <a:r>
              <a:rPr lang="en-US" sz="1200" dirty="0" err="1" smtClean="0">
                <a:solidFill>
                  <a:srgbClr val="898989"/>
                </a:solidFill>
                <a:latin typeface="Calibri" pitchFamily="34" charset="0"/>
                <a:cs typeface="Microsoft YaHei"/>
              </a:rPr>
              <a:t>Descripción</a:t>
            </a:r>
            <a:r>
              <a:rPr lang="en-US" sz="1200" dirty="0" smtClean="0">
                <a:solidFill>
                  <a:srgbClr val="898989"/>
                </a:solidFill>
                <a:latin typeface="Calibri" pitchFamily="34" charset="0"/>
                <a:cs typeface="Microsoft YaHei"/>
              </a:rPr>
              <a:t> de </a:t>
            </a:r>
            <a:r>
              <a:rPr lang="en-US" sz="1200" dirty="0" err="1" smtClean="0">
                <a:solidFill>
                  <a:srgbClr val="898989"/>
                </a:solidFill>
                <a:latin typeface="Calibri" pitchFamily="34" charset="0"/>
                <a:cs typeface="Microsoft YaHei"/>
              </a:rPr>
              <a:t>Entidades</a:t>
            </a:r>
            <a:r>
              <a:rPr lang="en-US" sz="1200" dirty="0" smtClean="0">
                <a:solidFill>
                  <a:srgbClr val="898989"/>
                </a:solidFill>
                <a:latin typeface="Calibri" pitchFamily="34" charset="0"/>
                <a:cs typeface="Microsoft YaHei"/>
              </a:rPr>
              <a:t> </a:t>
            </a:r>
            <a:r>
              <a:rPr lang="en-US" sz="1200" dirty="0" err="1" smtClean="0">
                <a:solidFill>
                  <a:srgbClr val="898989"/>
                </a:solidFill>
                <a:latin typeface="Calibri" pitchFamily="34" charset="0"/>
                <a:cs typeface="Microsoft YaHei"/>
              </a:rPr>
              <a:t>Corporativas</a:t>
            </a:r>
            <a:endParaRPr lang="en-US" dirty="0">
              <a:cs typeface="Microsoft Ya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Title 1"/>
          <p:cNvSpPr>
            <a:spLocks noGrp="1"/>
          </p:cNvSpPr>
          <p:nvPr>
            <p:ph type="title"/>
          </p:nvPr>
        </p:nvSpPr>
        <p:spPr>
          <a:xfrm>
            <a:off x="457200" y="274638"/>
            <a:ext cx="8216900" cy="1325562"/>
          </a:xfrm>
        </p:spPr>
        <p:txBody>
          <a:bodyPr/>
          <a:lstStyle/>
          <a:p>
            <a:pPr eaLnBrk="1" hangingPunct="1"/>
            <a:r>
              <a:rPr lang="es-MX" dirty="0" smtClean="0"/>
              <a:t>Módulo 4: Describiendo Entidades 						Corporativas</a:t>
            </a:r>
          </a:p>
        </p:txBody>
      </p:sp>
      <p:sp>
        <p:nvSpPr>
          <p:cNvPr id="450562" name="Content Placeholder 2"/>
          <p:cNvSpPr>
            <a:spLocks noGrp="1"/>
          </p:cNvSpPr>
          <p:nvPr>
            <p:ph idx="1"/>
          </p:nvPr>
        </p:nvSpPr>
        <p:spPr/>
        <p:txBody>
          <a:bodyPr/>
          <a:lstStyle/>
          <a:p>
            <a:pPr marL="0" indent="0" algn="ctr" eaLnBrk="1" hangingPunct="1">
              <a:buFont typeface="Arial" charset="0"/>
              <a:buNone/>
            </a:pPr>
            <a:endParaRPr lang="en-US" b="1" smtClean="0"/>
          </a:p>
          <a:p>
            <a:pPr marL="0" indent="0" algn="ctr" eaLnBrk="1" hangingPunct="1">
              <a:buFont typeface="Arial" charset="0"/>
              <a:buNone/>
            </a:pPr>
            <a:endParaRPr lang="en-US" b="1" smtClean="0"/>
          </a:p>
          <a:p>
            <a:pPr marL="0" indent="0" algn="ctr" eaLnBrk="1" hangingPunct="1">
              <a:buFont typeface="Arial" charset="0"/>
              <a:buNone/>
            </a:pPr>
            <a:endParaRPr lang="en-US" b="1" smtClean="0"/>
          </a:p>
          <a:p>
            <a:pPr marL="0" indent="0" algn="ctr" eaLnBrk="1" hangingPunct="1">
              <a:buFont typeface="Arial" charset="0"/>
              <a:buNone/>
            </a:pPr>
            <a:r>
              <a:rPr lang="en-US" sz="4800" b="1" smtClean="0"/>
              <a:t>¿Preguntas?</a:t>
            </a:r>
          </a:p>
          <a:p>
            <a:pPr marL="0" indent="0" eaLnBrk="1" hangingPunct="1">
              <a:buFont typeface="Arial" charset="0"/>
              <a:buNone/>
            </a:pPr>
            <a:endParaRPr lang="en-US" smtClean="0"/>
          </a:p>
        </p:txBody>
      </p:sp>
      <p:sp>
        <p:nvSpPr>
          <p:cNvPr id="450564" name="Footer Placeholder 5"/>
          <p:cNvSpPr>
            <a:spLocks noGrp="1"/>
          </p:cNvSpPr>
          <p:nvPr>
            <p:ph type="ftr" sz="quarter" idx="11"/>
          </p:nvPr>
        </p:nvSpPr>
        <p:spPr bwMode="auto">
          <a:noFill/>
          <a:ln>
            <a:miter lim="800000"/>
            <a:headEnd/>
            <a:tailEnd/>
          </a:ln>
        </p:spPr>
        <p:txBody>
          <a:bodyPr/>
          <a:lstStyle/>
          <a:p>
            <a:endParaRPr lang="en-US" dirty="0" smtClean="0"/>
          </a:p>
        </p:txBody>
      </p:sp>
    </p:spTree>
    <p:extLst>
      <p:ext uri="{BB962C8B-B14F-4D97-AF65-F5344CB8AC3E}">
        <p14:creationId xmlns:p14="http://schemas.microsoft.com/office/powerpoint/2010/main" val="4268851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quot;/&gt;&lt;property id=&quot;20307&quot; value=&quot;257&quot;/&gt;&lt;/object&gt;&lt;object type=&quot;3&quot; unique_id=&quot;10006&quot;&gt;&lt;property id=&quot;20148&quot; value=&quot;5&quot;/&gt;&lt;property id=&quot;20300&quot; value=&quot;Slide 3&quot;/&gt;&lt;property id=&quot;20307&quot; value=&quot;258&quot;/&gt;&lt;/object&gt;&lt;object type=&quot;3&quot; unique_id=&quot;10007&quot;&gt;&lt;property id=&quot;20148&quot; value=&quot;5&quot;/&gt;&lt;property id=&quot;20300&quot; value=&quot;Slide 5&quot;/&gt;&lt;property id=&quot;20307&quot; value=&quot;259&quot;/&gt;&lt;/object&gt;&lt;object type=&quot;3&quot; unique_id=&quot;10008&quot;&gt;&lt;property id=&quot;20148&quot; value=&quot;5&quot;/&gt;&lt;property id=&quot;20300&quot; value=&quot;Slide 6&quot;/&gt;&lt;property id=&quot;20307&quot; value=&quot;260&quot;/&gt;&lt;/object&gt;&lt;object type=&quot;3&quot; unique_id=&quot;10009&quot;&gt;&lt;property id=&quot;20148&quot; value=&quot;5&quot;/&gt;&lt;property id=&quot;20300&quot; value=&quot;Slide 7&quot;/&gt;&lt;property id=&quot;20307&quot; value=&quot;261&quot;/&gt;&lt;/object&gt;&lt;object type=&quot;3&quot; unique_id=&quot;10010&quot;&gt;&lt;property id=&quot;20148&quot; value=&quot;5&quot;/&gt;&lt;property id=&quot;20300&quot; value=&quot;Slide 8&quot;/&gt;&lt;property id=&quot;20307&quot; value=&quot;262&quot;/&gt;&lt;/object&gt;&lt;object type=&quot;3&quot; unique_id=&quot;10011&quot;&gt;&lt;property id=&quot;20148&quot; value=&quot;5&quot;/&gt;&lt;property id=&quot;20300&quot; value=&quot;Slide 9&quot;/&gt;&lt;property id=&quot;20307&quot; value=&quot;263&quot;/&gt;&lt;/object&gt;&lt;object type=&quot;3&quot; unique_id=&quot;10012&quot;&gt;&lt;property id=&quot;20148&quot; value=&quot;5&quot;/&gt;&lt;property id=&quot;20300&quot; value=&quot;Slide 10&quot;/&gt;&lt;property id=&quot;20307&quot; value=&quot;264&quot;/&gt;&lt;/object&gt;&lt;object type=&quot;3&quot; unique_id=&quot;10013&quot;&gt;&lt;property id=&quot;20148&quot; value=&quot;5&quot;/&gt;&lt;property id=&quot;20300&quot; value=&quot;Slide 11&quot;/&gt;&lt;property id=&quot;20307&quot; value=&quot;265&quot;/&gt;&lt;/object&gt;&lt;object type=&quot;3&quot; unique_id=&quot;10014&quot;&gt;&lt;property id=&quot;20148&quot; value=&quot;5&quot;/&gt;&lt;property id=&quot;20300&quot; value=&quot;Slide 12&quot;/&gt;&lt;property id=&quot;20307&quot; value=&quot;266&quot;/&gt;&lt;/object&gt;&lt;object type=&quot;3&quot; unique_id=&quot;10015&quot;&gt;&lt;property id=&quot;20148&quot; value=&quot;5&quot;/&gt;&lt;property id=&quot;20300&quot; value=&quot;Slide 13&quot;/&gt;&lt;property id=&quot;20307&quot; value=&quot;267&quot;/&gt;&lt;/object&gt;&lt;object type=&quot;3&quot; unique_id=&quot;10016&quot;&gt;&lt;property id=&quot;20148&quot; value=&quot;5&quot;/&gt;&lt;property id=&quot;20300&quot; value=&quot;Slide 14&quot;/&gt;&lt;property id=&quot;20307&quot; value=&quot;268&quot;/&gt;&lt;/object&gt;&lt;object type=&quot;3&quot; unique_id=&quot;10017&quot;&gt;&lt;property id=&quot;20148&quot; value=&quot;5&quot;/&gt;&lt;property id=&quot;20300&quot; value=&quot;Slide 15&quot;/&gt;&lt;property id=&quot;20307&quot; value=&quot;269&quot;/&gt;&lt;/object&gt;&lt;object type=&quot;3&quot; unique_id=&quot;10018&quot;&gt;&lt;property id=&quot;20148&quot; value=&quot;5&quot;/&gt;&lt;property id=&quot;20300&quot; value=&quot;Slide 16&quot;/&gt;&lt;property id=&quot;20307&quot; value=&quot;270&quot;/&gt;&lt;/object&gt;&lt;object type=&quot;3&quot; unique_id=&quot;10019&quot;&gt;&lt;property id=&quot;20148&quot; value=&quot;5&quot;/&gt;&lt;property id=&quot;20300&quot; value=&quot;Slide 17&quot;/&gt;&lt;property id=&quot;20307&quot; value=&quot;271&quot;/&gt;&lt;/object&gt;&lt;object type=&quot;3&quot; unique_id=&quot;10020&quot;&gt;&lt;property id=&quot;20148&quot; value=&quot;5&quot;/&gt;&lt;property id=&quot;20300&quot; value=&quot;Slide 18&quot;/&gt;&lt;property id=&quot;20307&quot; value=&quot;272&quot;/&gt;&lt;/object&gt;&lt;object type=&quot;3&quot; unique_id=&quot;10021&quot;&gt;&lt;property id=&quot;20148&quot; value=&quot;5&quot;/&gt;&lt;property id=&quot;20300&quot; value=&quot;Slide 19&quot;/&gt;&lt;property id=&quot;20307&quot; value=&quot;273&quot;/&gt;&lt;/object&gt;&lt;object type=&quot;3&quot; unique_id=&quot;10022&quot;&gt;&lt;property id=&quot;20148&quot; value=&quot;5&quot;/&gt;&lt;property id=&quot;20300&quot; value=&quot;Slide 20&quot;/&gt;&lt;property id=&quot;20307&quot; value=&quot;274&quot;/&gt;&lt;/object&gt;&lt;object type=&quot;3&quot; unique_id=&quot;10023&quot;&gt;&lt;property id=&quot;20148&quot; value=&quot;5&quot;/&gt;&lt;property id=&quot;20300&quot; value=&quot;Slide 21&quot;/&gt;&lt;property id=&quot;20307&quot; value=&quot;275&quot;/&gt;&lt;/object&gt;&lt;object type=&quot;3&quot; unique_id=&quot;10024&quot;&gt;&lt;property id=&quot;20148&quot; value=&quot;5&quot;/&gt;&lt;property id=&quot;20300&quot; value=&quot;Slide 22&quot;/&gt;&lt;property id=&quot;20307&quot; value=&quot;276&quot;/&gt;&lt;/object&gt;&lt;object type=&quot;3&quot; unique_id=&quot;10025&quot;&gt;&lt;property id=&quot;20148&quot; value=&quot;5&quot;/&gt;&lt;property id=&quot;20300&quot; value=&quot;Slide 23&quot;/&gt;&lt;property id=&quot;20307&quot; value=&quot;277&quot;/&gt;&lt;/object&gt;&lt;object type=&quot;3&quot; unique_id=&quot;10026&quot;&gt;&lt;property id=&quot;20148&quot; value=&quot;5&quot;/&gt;&lt;property id=&quot;20300&quot; value=&quot;Slide 24&quot;/&gt;&lt;property id=&quot;20307&quot; value=&quot;278&quot;/&gt;&lt;/object&gt;&lt;object type=&quot;3&quot; unique_id=&quot;10027&quot;&gt;&lt;property id=&quot;20148&quot; value=&quot;5&quot;/&gt;&lt;property id=&quot;20300&quot; value=&quot;Slide 26&quot;/&gt;&lt;property id=&quot;20307&quot; value=&quot;279&quot;/&gt;&lt;/object&gt;&lt;object type=&quot;3&quot; unique_id=&quot;10028&quot;&gt;&lt;property id=&quot;20148&quot; value=&quot;5&quot;/&gt;&lt;property id=&quot;20300&quot; value=&quot;Slide 27&quot;/&gt;&lt;property id=&quot;20307&quot; value=&quot;280&quot;/&gt;&lt;/object&gt;&lt;object type=&quot;3&quot; unique_id=&quot;10029&quot;&gt;&lt;property id=&quot;20148&quot; value=&quot;5&quot;/&gt;&lt;property id=&quot;20300&quot; value=&quot;Slide 28&quot;/&gt;&lt;property id=&quot;20307&quot; value=&quot;281&quot;/&gt;&lt;/object&gt;&lt;object type=&quot;3&quot; unique_id=&quot;10030&quot;&gt;&lt;property id=&quot;20148&quot; value=&quot;5&quot;/&gt;&lt;property id=&quot;20300&quot; value=&quot;Slide 29&quot;/&gt;&lt;property id=&quot;20307&quot; value=&quot;282&quot;/&gt;&lt;/object&gt;&lt;object type=&quot;3&quot; unique_id=&quot;10031&quot;&gt;&lt;property id=&quot;20148&quot; value=&quot;5&quot;/&gt;&lt;property id=&quot;20300&quot; value=&quot;Slide 30&quot;/&gt;&lt;property id=&quot;20307&quot; value=&quot;283&quot;/&gt;&lt;/object&gt;&lt;object type=&quot;3&quot; unique_id=&quot;10032&quot;&gt;&lt;property id=&quot;20148&quot; value=&quot;5&quot;/&gt;&lt;property id=&quot;20300&quot; value=&quot;Slide 31&quot;/&gt;&lt;property id=&quot;20307&quot; value=&quot;284&quot;/&gt;&lt;/object&gt;&lt;object type=&quot;3&quot; unique_id=&quot;10033&quot;&gt;&lt;property id=&quot;20148&quot; value=&quot;5&quot;/&gt;&lt;property id=&quot;20300&quot; value=&quot;Slide 32&quot;/&gt;&lt;property id=&quot;20307&quot; value=&quot;285&quot;/&gt;&lt;/object&gt;&lt;object type=&quot;3&quot; unique_id=&quot;10034&quot;&gt;&lt;property id=&quot;20148&quot; value=&quot;5&quot;/&gt;&lt;property id=&quot;20300&quot; value=&quot;Slide 33&quot;/&gt;&lt;property id=&quot;20307&quot; value=&quot;286&quot;/&gt;&lt;/object&gt;&lt;object type=&quot;3&quot; unique_id=&quot;10035&quot;&gt;&lt;property id=&quot;20148&quot; value=&quot;5&quot;/&gt;&lt;property id=&quot;20300&quot; value=&quot;Slide 34&quot;/&gt;&lt;property id=&quot;20307&quot; value=&quot;287&quot;/&gt;&lt;/object&gt;&lt;object type=&quot;3&quot; unique_id=&quot;10036&quot;&gt;&lt;property id=&quot;20148&quot; value=&quot;5&quot;/&gt;&lt;property id=&quot;20300&quot; value=&quot;Slide 35&quot;/&gt;&lt;property id=&quot;20307&quot; value=&quot;288&quot;/&gt;&lt;/object&gt;&lt;object type=&quot;3&quot; unique_id=&quot;10037&quot;&gt;&lt;property id=&quot;20148&quot; value=&quot;5&quot;/&gt;&lt;property id=&quot;20300&quot; value=&quot;Slide 36&quot;/&gt;&lt;property id=&quot;20307&quot; value=&quot;289&quot;/&gt;&lt;/object&gt;&lt;object type=&quot;3&quot; unique_id=&quot;10038&quot;&gt;&lt;property id=&quot;20148&quot; value=&quot;5&quot;/&gt;&lt;property id=&quot;20300&quot; value=&quot;Slide 37&quot;/&gt;&lt;property id=&quot;20307&quot; value=&quot;290&quot;/&gt;&lt;/object&gt;&lt;object type=&quot;3&quot; unique_id=&quot;10039&quot;&gt;&lt;property id=&quot;20148&quot; value=&quot;5&quot;/&gt;&lt;property id=&quot;20300&quot; value=&quot;Slide 38&quot;/&gt;&lt;property id=&quot;20307&quot; value=&quot;291&quot;/&gt;&lt;/object&gt;&lt;object type=&quot;3&quot; unique_id=&quot;10040&quot;&gt;&lt;property id=&quot;20148&quot; value=&quot;5&quot;/&gt;&lt;property id=&quot;20300&quot; value=&quot;Slide 39&quot;/&gt;&lt;property id=&quot;20307&quot; value=&quot;292&quot;/&gt;&lt;/object&gt;&lt;object type=&quot;3&quot; unique_id=&quot;10041&quot;&gt;&lt;property id=&quot;20148&quot; value=&quot;5&quot;/&gt;&lt;property id=&quot;20300&quot; value=&quot;Slide 40&quot;/&gt;&lt;property id=&quot;20307&quot; value=&quot;293&quot;/&gt;&lt;/object&gt;&lt;object type=&quot;3&quot; unique_id=&quot;10042&quot;&gt;&lt;property id=&quot;20148&quot; value=&quot;5&quot;/&gt;&lt;property id=&quot;20300&quot; value=&quot;Slide 41&quot;/&gt;&lt;property id=&quot;20307&quot; value=&quot;294&quot;/&gt;&lt;/object&gt;&lt;object type=&quot;3&quot; unique_id=&quot;10043&quot;&gt;&lt;property id=&quot;20148&quot; value=&quot;5&quot;/&gt;&lt;property id=&quot;20300&quot; value=&quot;Slide 42&quot;/&gt;&lt;property id=&quot;20307&quot; value=&quot;295&quot;/&gt;&lt;/object&gt;&lt;object type=&quot;3&quot; unique_id=&quot;10044&quot;&gt;&lt;property id=&quot;20148&quot; value=&quot;5&quot;/&gt;&lt;property id=&quot;20300&quot; value=&quot;Slide 43&quot;/&gt;&lt;property id=&quot;20307&quot; value=&quot;296&quot;/&gt;&lt;/object&gt;&lt;object type=&quot;3&quot; unique_id=&quot;10045&quot;&gt;&lt;property id=&quot;20148&quot; value=&quot;5&quot;/&gt;&lt;property id=&quot;20300&quot; value=&quot;Slide 44&quot;/&gt;&lt;property id=&quot;20307&quot; value=&quot;297&quot;/&gt;&lt;/object&gt;&lt;object type=&quot;3&quot; unique_id=&quot;10046&quot;&gt;&lt;property id=&quot;20148&quot; value=&quot;5&quot;/&gt;&lt;property id=&quot;20300&quot; value=&quot;Slide 46&quot;/&gt;&lt;property id=&quot;20307&quot; value=&quot;298&quot;/&gt;&lt;/object&gt;&lt;object type=&quot;3&quot; unique_id=&quot;10047&quot;&gt;&lt;property id=&quot;20148&quot; value=&quot;5&quot;/&gt;&lt;property id=&quot;20300&quot; value=&quot;Slide 47&quot;/&gt;&lt;property id=&quot;20307&quot; value=&quot;299&quot;/&gt;&lt;/object&gt;&lt;object type=&quot;3&quot; unique_id=&quot;10048&quot;&gt;&lt;property id=&quot;20148&quot; value=&quot;5&quot;/&gt;&lt;property id=&quot;20300&quot; value=&quot;Slide 48&quot;/&gt;&lt;property id=&quot;20307&quot; value=&quot;300&quot;/&gt;&lt;/object&gt;&lt;object type=&quot;3&quot; unique_id=&quot;10049&quot;&gt;&lt;property id=&quot;20148&quot; value=&quot;5&quot;/&gt;&lt;property id=&quot;20300&quot; value=&quot;Slide 49&quot;/&gt;&lt;property id=&quot;20307&quot; value=&quot;301&quot;/&gt;&lt;/object&gt;&lt;object type=&quot;3&quot; unique_id=&quot;10050&quot;&gt;&lt;property id=&quot;20148&quot; value=&quot;5&quot;/&gt;&lt;property id=&quot;20300&quot; value=&quot;Slide 50&quot;/&gt;&lt;property id=&quot;20307&quot; value=&quot;302&quot;/&gt;&lt;/object&gt;&lt;object type=&quot;3&quot; unique_id=&quot;10051&quot;&gt;&lt;property id=&quot;20148&quot; value=&quot;5&quot;/&gt;&lt;property id=&quot;20300&quot; value=&quot;Slide 51&quot;/&gt;&lt;property id=&quot;20307&quot; value=&quot;303&quot;/&gt;&lt;/object&gt;&lt;object type=&quot;3&quot; unique_id=&quot;10052&quot;&gt;&lt;property id=&quot;20148&quot; value=&quot;5&quot;/&gt;&lt;property id=&quot;20300&quot; value=&quot;Slide 52&quot;/&gt;&lt;property id=&quot;20307&quot; value=&quot;304&quot;/&gt;&lt;/object&gt;&lt;object type=&quot;3&quot; unique_id=&quot;10053&quot;&gt;&lt;property id=&quot;20148&quot; value=&quot;5&quot;/&gt;&lt;property id=&quot;20300&quot; value=&quot;Slide 53&quot;/&gt;&lt;property id=&quot;20307&quot; value=&quot;342&quot;/&gt;&lt;/object&gt;&lt;object type=&quot;3&quot; unique_id=&quot;10054&quot;&gt;&lt;property id=&quot;20148&quot; value=&quot;5&quot;/&gt;&lt;property id=&quot;20300&quot; value=&quot;Slide 54&quot;/&gt;&lt;property id=&quot;20307&quot; value=&quot;309&quot;/&gt;&lt;/object&gt;&lt;object type=&quot;3&quot; unique_id=&quot;10055&quot;&gt;&lt;property id=&quot;20148&quot; value=&quot;5&quot;/&gt;&lt;property id=&quot;20300&quot; value=&quot;Slide 55&quot;/&gt;&lt;property id=&quot;20307&quot; value=&quot;310&quot;/&gt;&lt;/object&gt;&lt;object type=&quot;3&quot; unique_id=&quot;10056&quot;&gt;&lt;property id=&quot;20148&quot; value=&quot;5&quot;/&gt;&lt;property id=&quot;20300&quot; value=&quot;Slide 56&quot;/&gt;&lt;property id=&quot;20307&quot; value=&quot;311&quot;/&gt;&lt;/object&gt;&lt;object type=&quot;3&quot; unique_id=&quot;10057&quot;&gt;&lt;property id=&quot;20148&quot; value=&quot;5&quot;/&gt;&lt;property id=&quot;20300&quot; value=&quot;Slide 57&quot;/&gt;&lt;property id=&quot;20307&quot; value=&quot;312&quot;/&gt;&lt;/object&gt;&lt;object type=&quot;3&quot; unique_id=&quot;10058&quot;&gt;&lt;property id=&quot;20148&quot; value=&quot;5&quot;/&gt;&lt;property id=&quot;20300&quot; value=&quot;Slide 58&quot;/&gt;&lt;property id=&quot;20307&quot; value=&quot;313&quot;/&gt;&lt;/object&gt;&lt;object type=&quot;3&quot; unique_id=&quot;10059&quot;&gt;&lt;property id=&quot;20148&quot; value=&quot;5&quot;/&gt;&lt;property id=&quot;20300&quot; value=&quot;Slide 59&quot;/&gt;&lt;property id=&quot;20307&quot; value=&quot;314&quot;/&gt;&lt;/object&gt;&lt;object type=&quot;3&quot; unique_id=&quot;10060&quot;&gt;&lt;property id=&quot;20148&quot; value=&quot;5&quot;/&gt;&lt;property id=&quot;20300&quot; value=&quot;Slide 60&quot;/&gt;&lt;property id=&quot;20307&quot; value=&quot;315&quot;/&gt;&lt;/object&gt;&lt;object type=&quot;3&quot; unique_id=&quot;10061&quot;&gt;&lt;property id=&quot;20148&quot; value=&quot;5&quot;/&gt;&lt;property id=&quot;20300&quot; value=&quot;Slide 61&quot;/&gt;&lt;property id=&quot;20307&quot; value=&quot;316&quot;/&gt;&lt;/object&gt;&lt;object type=&quot;3&quot; unique_id=&quot;10062&quot;&gt;&lt;property id=&quot;20148&quot; value=&quot;5&quot;/&gt;&lt;property id=&quot;20300&quot; value=&quot;Slide 62&quot;/&gt;&lt;property id=&quot;20307&quot; value=&quot;317&quot;/&gt;&lt;/object&gt;&lt;object type=&quot;3&quot; unique_id=&quot;10063&quot;&gt;&lt;property id=&quot;20148&quot; value=&quot;5&quot;/&gt;&lt;property id=&quot;20300&quot; value=&quot;Slide 63&quot;/&gt;&lt;property id=&quot;20307&quot; value=&quot;318&quot;/&gt;&lt;/object&gt;&lt;object type=&quot;3&quot; unique_id=&quot;10064&quot;&gt;&lt;property id=&quot;20148&quot; value=&quot;5&quot;/&gt;&lt;property id=&quot;20300&quot; value=&quot;Slide 65&quot;/&gt;&lt;property id=&quot;20307&quot; value=&quot;305&quot;/&gt;&lt;/object&gt;&lt;object type=&quot;3&quot; unique_id=&quot;10065&quot;&gt;&lt;property id=&quot;20148&quot; value=&quot;5&quot;/&gt;&lt;property id=&quot;20300&quot; value=&quot;Slide 64&quot;/&gt;&lt;property id=&quot;20307&quot; value=&quot;319&quot;/&gt;&lt;/object&gt;&lt;object type=&quot;3&quot; unique_id=&quot;10066&quot;&gt;&lt;property id=&quot;20148&quot; value=&quot;5&quot;/&gt;&lt;property id=&quot;20300&quot; value=&quot;Slide 66&quot;/&gt;&lt;property id=&quot;20307&quot; value=&quot;320&quot;/&gt;&lt;/object&gt;&lt;object type=&quot;3&quot; unique_id=&quot;10067&quot;&gt;&lt;property id=&quot;20148&quot; value=&quot;5&quot;/&gt;&lt;property id=&quot;20300&quot; value=&quot;Slide 67&quot;/&gt;&lt;property id=&quot;20307&quot; value=&quot;307&quot;/&gt;&lt;/object&gt;&lt;object type=&quot;3&quot; unique_id=&quot;10068&quot;&gt;&lt;property id=&quot;20148&quot; value=&quot;5&quot;/&gt;&lt;property id=&quot;20300&quot; value=&quot;Slide 68&quot;/&gt;&lt;property id=&quot;20307&quot; value=&quot;321&quot;/&gt;&lt;/object&gt;&lt;object type=&quot;3&quot; unique_id=&quot;10069&quot;&gt;&lt;property id=&quot;20148&quot; value=&quot;5&quot;/&gt;&lt;property id=&quot;20300&quot; value=&quot;Slide 69&quot;/&gt;&lt;property id=&quot;20307&quot; value=&quot;322&quot;/&gt;&lt;/object&gt;&lt;object type=&quot;3&quot; unique_id=&quot;10070&quot;&gt;&lt;property id=&quot;20148&quot; value=&quot;5&quot;/&gt;&lt;property id=&quot;20300&quot; value=&quot;Slide 70&quot;/&gt;&lt;property id=&quot;20307&quot; value=&quot;306&quot;/&gt;&lt;/object&gt;&lt;object type=&quot;3&quot; unique_id=&quot;10071&quot;&gt;&lt;property id=&quot;20148&quot; value=&quot;5&quot;/&gt;&lt;property id=&quot;20300&quot; value=&quot;Slide 71&quot;/&gt;&lt;property id=&quot;20307&quot; value=&quot;308&quot;/&gt;&lt;/object&gt;&lt;object type=&quot;3&quot; unique_id=&quot;10072&quot;&gt;&lt;property id=&quot;20148&quot; value=&quot;5&quot;/&gt;&lt;property id=&quot;20300&quot; value=&quot;Slide 72&quot;/&gt;&lt;property id=&quot;20307&quot; value=&quot;343&quot;/&gt;&lt;/object&gt;&lt;object type=&quot;3&quot; unique_id=&quot;10073&quot;&gt;&lt;property id=&quot;20148&quot; value=&quot;5&quot;/&gt;&lt;property id=&quot;20300&quot; value=&quot;Slide 73&quot;/&gt;&lt;property id=&quot;20307&quot; value=&quot;323&quot;/&gt;&lt;/object&gt;&lt;object type=&quot;3&quot; unique_id=&quot;10074&quot;&gt;&lt;property id=&quot;20148&quot; value=&quot;5&quot;/&gt;&lt;property id=&quot;20300&quot; value=&quot;Slide 74&quot;/&gt;&lt;property id=&quot;20307&quot; value=&quot;324&quot;/&gt;&lt;/object&gt;&lt;object type=&quot;3&quot; unique_id=&quot;10075&quot;&gt;&lt;property id=&quot;20148&quot; value=&quot;5&quot;/&gt;&lt;property id=&quot;20300&quot; value=&quot;Slide 75&quot;/&gt;&lt;property id=&quot;20307&quot; value=&quot;325&quot;/&gt;&lt;/object&gt;&lt;object type=&quot;3&quot; unique_id=&quot;10076&quot;&gt;&lt;property id=&quot;20148&quot; value=&quot;5&quot;/&gt;&lt;property id=&quot;20300&quot; value=&quot;Slide 76&quot;/&gt;&lt;property id=&quot;20307&quot; value=&quot;326&quot;/&gt;&lt;/object&gt;&lt;object type=&quot;3&quot; unique_id=&quot;10077&quot;&gt;&lt;property id=&quot;20148&quot; value=&quot;5&quot;/&gt;&lt;property id=&quot;20300&quot; value=&quot;Slide 77&quot;/&gt;&lt;property id=&quot;20307&quot; value=&quot;327&quot;/&gt;&lt;/object&gt;&lt;object type=&quot;3&quot; unique_id=&quot;10078&quot;&gt;&lt;property id=&quot;20148&quot; value=&quot;5&quot;/&gt;&lt;property id=&quot;20300&quot; value=&quot;Slide 78&quot;/&gt;&lt;property id=&quot;20307&quot; value=&quot;328&quot;/&gt;&lt;/object&gt;&lt;object type=&quot;3&quot; unique_id=&quot;10079&quot;&gt;&lt;property id=&quot;20148&quot; value=&quot;5&quot;/&gt;&lt;property id=&quot;20300&quot; value=&quot;Slide 79&quot;/&gt;&lt;property id=&quot;20307&quot; value=&quot;329&quot;/&gt;&lt;/object&gt;&lt;object type=&quot;3&quot; unique_id=&quot;10080&quot;&gt;&lt;property id=&quot;20148&quot; value=&quot;5&quot;/&gt;&lt;property id=&quot;20300&quot; value=&quot;Slide 80&quot;/&gt;&lt;property id=&quot;20307&quot; value=&quot;330&quot;/&gt;&lt;/object&gt;&lt;object type=&quot;3&quot; unique_id=&quot;10081&quot;&gt;&lt;property id=&quot;20148&quot; value=&quot;5&quot;/&gt;&lt;property id=&quot;20300&quot; value=&quot;Slide 81&quot;/&gt;&lt;property id=&quot;20307&quot; value=&quot;331&quot;/&gt;&lt;/object&gt;&lt;object type=&quot;3&quot; unique_id=&quot;10082&quot;&gt;&lt;property id=&quot;20148&quot; value=&quot;5&quot;/&gt;&lt;property id=&quot;20300&quot; value=&quot;Slide 82&quot;/&gt;&lt;property id=&quot;20307&quot; value=&quot;332&quot;/&gt;&lt;/object&gt;&lt;object type=&quot;3&quot; unique_id=&quot;10083&quot;&gt;&lt;property id=&quot;20148&quot; value=&quot;5&quot;/&gt;&lt;property id=&quot;20300&quot; value=&quot;Slide 83&quot;/&gt;&lt;property id=&quot;20307&quot; value=&quot;333&quot;/&gt;&lt;/object&gt;&lt;object type=&quot;3&quot; unique_id=&quot;10084&quot;&gt;&lt;property id=&quot;20148&quot; value=&quot;5&quot;/&gt;&lt;property id=&quot;20300&quot; value=&quot;Slide 84&quot;/&gt;&lt;property id=&quot;20307&quot; value=&quot;334&quot;/&gt;&lt;/object&gt;&lt;object type=&quot;3&quot; unique_id=&quot;10085&quot;&gt;&lt;property id=&quot;20148&quot; value=&quot;5&quot;/&gt;&lt;property id=&quot;20300&quot; value=&quot;Slide 87&quot;/&gt;&lt;property id=&quot;20307&quot; value=&quot;335&quot;/&gt;&lt;/object&gt;&lt;object type=&quot;3&quot; unique_id=&quot;10086&quot;&gt;&lt;property id=&quot;20148&quot; value=&quot;5&quot;/&gt;&lt;property id=&quot;20300&quot; value=&quot;Slide 88&quot;/&gt;&lt;property id=&quot;20307&quot; value=&quot;336&quot;/&gt;&lt;/object&gt;&lt;object type=&quot;3&quot; unique_id=&quot;10087&quot;&gt;&lt;property id=&quot;20148&quot; value=&quot;5&quot;/&gt;&lt;property id=&quot;20300&quot; value=&quot;Slide 89&quot;/&gt;&lt;property id=&quot;20307&quot; value=&quot;337&quot;/&gt;&lt;/object&gt;&lt;object type=&quot;3&quot; unique_id=&quot;10088&quot;&gt;&lt;property id=&quot;20148&quot; value=&quot;5&quot;/&gt;&lt;property id=&quot;20300&quot; value=&quot;Slide 92&quot;/&gt;&lt;property id=&quot;20307&quot; value=&quot;338&quot;/&gt;&lt;/object&gt;&lt;object type=&quot;3&quot; unique_id=&quot;10089&quot;&gt;&lt;property id=&quot;20148&quot; value=&quot;5&quot;/&gt;&lt;property id=&quot;20300&quot; value=&quot;Slide 93&quot;/&gt;&lt;property id=&quot;20307&quot; value=&quot;344&quot;/&gt;&lt;/object&gt;&lt;object type=&quot;3&quot; unique_id=&quot;10090&quot;&gt;&lt;property id=&quot;20148&quot; value=&quot;5&quot;/&gt;&lt;property id=&quot;20300&quot; value=&quot;Slide 90&quot;/&gt;&lt;property id=&quot;20307&quot; value=&quot;339&quot;/&gt;&lt;/object&gt;&lt;object type=&quot;3&quot; unique_id=&quot;10091&quot;&gt;&lt;property id=&quot;20148&quot; value=&quot;5&quot;/&gt;&lt;property id=&quot;20300&quot; value=&quot;Slide 91&quot;/&gt;&lt;property id=&quot;20307&quot; value=&quot;340&quot;/&gt;&lt;/object&gt;&lt;object type=&quot;3&quot; unique_id=&quot;11082&quot;&gt;&lt;property id=&quot;20148&quot; value=&quot;5&quot;/&gt;&lt;property id=&quot;20300&quot; value=&quot;Slide 4&quot;/&gt;&lt;property id=&quot;20307&quot; value=&quot;345&quot;/&gt;&lt;/object&gt;&lt;object type=&quot;3&quot; unique_id=&quot;11083&quot;&gt;&lt;property id=&quot;20148&quot; value=&quot;5&quot;/&gt;&lt;property id=&quot;20300&quot; value=&quot;Slide 25&quot;/&gt;&lt;property id=&quot;20307&quot; value=&quot;347&quot;/&gt;&lt;/object&gt;&lt;object type=&quot;3&quot; unique_id=&quot;11084&quot;&gt;&lt;property id=&quot;20148&quot; value=&quot;5&quot;/&gt;&lt;property id=&quot;20300&quot; value=&quot;Slide 45&quot;/&gt;&lt;property id=&quot;20307&quot; value=&quot;346&quot;/&gt;&lt;/object&gt;&lt;object type=&quot;3&quot; unique_id=&quot;11271&quot;&gt;&lt;property id=&quot;20148&quot; value=&quot;5&quot;/&gt;&lt;property id=&quot;20300&quot; value=&quot;Slide 85&quot;/&gt;&lt;property id=&quot;20307&quot; value=&quot;348&quot;/&gt;&lt;/object&gt;&lt;object type=&quot;3&quot; unique_id=&quot;11272&quot;&gt;&lt;property id=&quot;20148&quot; value=&quot;5&quot;/&gt;&lt;property id=&quot;20300&quot; value=&quot;Slide 86&quot;/&gt;&lt;property id=&quot;20307&quot; value=&quot;349&quot;/&gt;&lt;/object&gt;&lt;/object&gt;&lt;/object&gt;&lt;/database&gt;"/>
</p:tagLst>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4137</TotalTime>
  <Words>11318</Words>
  <Application>Microsoft Office PowerPoint</Application>
  <PresentationFormat>On-screen Show (4:3)</PresentationFormat>
  <Paragraphs>1472</Paragraphs>
  <Slides>109</Slides>
  <Notes>109</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109</vt:i4>
      </vt:variant>
    </vt:vector>
  </HeadingPairs>
  <TitlesOfParts>
    <vt:vector size="120" baseType="lpstr">
      <vt:lpstr>Microsoft YaHei</vt:lpstr>
      <vt:lpstr>SimSun</vt:lpstr>
      <vt:lpstr>Arial</vt:lpstr>
      <vt:lpstr>Arial Unicode MS</vt:lpstr>
      <vt:lpstr>Calibri</vt:lpstr>
      <vt:lpstr>Symbol</vt:lpstr>
      <vt:lpstr>Tahoma</vt:lpstr>
      <vt:lpstr>Times New Roman</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Artículos Iniciales</vt:lpstr>
      <vt:lpstr>PowerPoint Presentation</vt:lpstr>
      <vt:lpstr>PowerPoint Presentation</vt:lpstr>
      <vt:lpstr>PowerPoint Presentation</vt:lpstr>
      <vt:lpstr>Identificación de Entidades Corporativas:  Elementos Núcleos (0.6.7)</vt:lpstr>
      <vt:lpstr>Identificación de Entidades Corporativas:  Núcleo si se necesita para distinguir (0.6.7)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Atributos de Entidades Corporativas: Fechas</vt:lpstr>
      <vt:lpstr>Atributos de Entidades Corporativas: Fechas</vt:lpstr>
      <vt:lpstr>Atributos de Entidades Corporativas: Fechas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Módulo 4: Describiendo Entidades       Corporativas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Describing Corporate Bodies</dc:title>
  <dc:creator>mdc</dc:creator>
  <cp:lastModifiedBy>John Wright</cp:lastModifiedBy>
  <cp:revision>590</cp:revision>
  <cp:lastPrinted>1601-01-01T00:00:00Z</cp:lastPrinted>
  <dcterms:created xsi:type="dcterms:W3CDTF">1601-01-01T00:00:00Z</dcterms:created>
  <dcterms:modified xsi:type="dcterms:W3CDTF">2017-12-05T23:09:40Z</dcterms:modified>
</cp:coreProperties>
</file>